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680EA2-6779-41A2-90F1-3B55AE7AD3C4}" v="47" dt="2025-01-30T19:23:51.90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6" d="100"/>
          <a:sy n="76" d="100"/>
        </p:scale>
        <p:origin x="274" y="2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yothish Mudundi" userId="70c2dbade5331ce5" providerId="LiveId" clId="{73680EA2-6779-41A2-90F1-3B55AE7AD3C4}"/>
    <pc:docChg chg="undo custSel modSld">
      <pc:chgData name="Jyothish Mudundi" userId="70c2dbade5331ce5" providerId="LiveId" clId="{73680EA2-6779-41A2-90F1-3B55AE7AD3C4}" dt="2025-01-30T19:24:41.053" v="10187" actId="20577"/>
      <pc:docMkLst>
        <pc:docMk/>
      </pc:docMkLst>
      <pc:sldChg chg="modSp mod">
        <pc:chgData name="Jyothish Mudundi" userId="70c2dbade5331ce5" providerId="LiveId" clId="{73680EA2-6779-41A2-90F1-3B55AE7AD3C4}" dt="2025-01-30T13:01:54.774" v="2121" actId="20577"/>
        <pc:sldMkLst>
          <pc:docMk/>
          <pc:sldMk cId="1553432724" sldId="262"/>
        </pc:sldMkLst>
        <pc:spChg chg="mod">
          <ac:chgData name="Jyothish Mudundi" userId="70c2dbade5331ce5" providerId="LiveId" clId="{73680EA2-6779-41A2-90F1-3B55AE7AD3C4}" dt="2025-01-30T13:01:54.774" v="2121" actId="20577"/>
          <ac:spMkLst>
            <pc:docMk/>
            <pc:sldMk cId="1553432724" sldId="262"/>
            <ac:spMk id="7" creationId="{0BFEC426-B615-E549-83E5-140FD588BC64}"/>
          </ac:spMkLst>
        </pc:spChg>
      </pc:sldChg>
      <pc:sldChg chg="modSp mod">
        <pc:chgData name="Jyothish Mudundi" userId="70c2dbade5331ce5" providerId="LiveId" clId="{73680EA2-6779-41A2-90F1-3B55AE7AD3C4}" dt="2025-01-30T13:11:58.974" v="2126" actId="255"/>
        <pc:sldMkLst>
          <pc:docMk/>
          <pc:sldMk cId="3288665831" sldId="263"/>
        </pc:sldMkLst>
        <pc:spChg chg="mod">
          <ac:chgData name="Jyothish Mudundi" userId="70c2dbade5331ce5" providerId="LiveId" clId="{73680EA2-6779-41A2-90F1-3B55AE7AD3C4}" dt="2025-01-30T13:11:58.974" v="2126" actId="255"/>
          <ac:spMkLst>
            <pc:docMk/>
            <pc:sldMk cId="3288665831" sldId="263"/>
            <ac:spMk id="5" creationId="{1B07C49E-AFFC-EC46-8930-E4D428F5F943}"/>
          </ac:spMkLst>
        </pc:spChg>
      </pc:sldChg>
      <pc:sldChg chg="addSp modSp mod">
        <pc:chgData name="Jyothish Mudundi" userId="70c2dbade5331ce5" providerId="LiveId" clId="{73680EA2-6779-41A2-90F1-3B55AE7AD3C4}" dt="2025-01-30T14:29:57.872" v="2634" actId="20577"/>
        <pc:sldMkLst>
          <pc:docMk/>
          <pc:sldMk cId="2987552906" sldId="264"/>
        </pc:sldMkLst>
        <pc:spChg chg="add">
          <ac:chgData name="Jyothish Mudundi" userId="70c2dbade5331ce5" providerId="LiveId" clId="{73680EA2-6779-41A2-90F1-3B55AE7AD3C4}" dt="2025-01-30T14:27:13.921" v="2593"/>
          <ac:spMkLst>
            <pc:docMk/>
            <pc:sldMk cId="2987552906" sldId="264"/>
            <ac:spMk id="2" creationId="{E3F143A7-9BF8-6B2A-09CB-153BCB49530F}"/>
          </ac:spMkLst>
        </pc:spChg>
        <pc:spChg chg="mod">
          <ac:chgData name="Jyothish Mudundi" userId="70c2dbade5331ce5" providerId="LiveId" clId="{73680EA2-6779-41A2-90F1-3B55AE7AD3C4}" dt="2025-01-30T14:29:57.872" v="2634" actId="20577"/>
          <ac:spMkLst>
            <pc:docMk/>
            <pc:sldMk cId="2987552906" sldId="264"/>
            <ac:spMk id="5" creationId="{1B07C49E-AFFC-EC46-8930-E4D428F5F943}"/>
          </ac:spMkLst>
        </pc:spChg>
        <pc:picChg chg="add mod">
          <ac:chgData name="Jyothish Mudundi" userId="70c2dbade5331ce5" providerId="LiveId" clId="{73680EA2-6779-41A2-90F1-3B55AE7AD3C4}" dt="2025-01-30T14:27:43.271" v="2599" actId="1076"/>
          <ac:picMkLst>
            <pc:docMk/>
            <pc:sldMk cId="2987552906" sldId="264"/>
            <ac:picMk id="6" creationId="{BFC5B010-0D25-654F-B1F2-54C259D310AE}"/>
          </ac:picMkLst>
        </pc:picChg>
      </pc:sldChg>
      <pc:sldChg chg="modSp mod">
        <pc:chgData name="Jyothish Mudundi" userId="70c2dbade5331ce5" providerId="LiveId" clId="{73680EA2-6779-41A2-90F1-3B55AE7AD3C4}" dt="2025-01-30T16:35:44.139" v="4509" actId="255"/>
        <pc:sldMkLst>
          <pc:docMk/>
          <pc:sldMk cId="1578726356" sldId="265"/>
        </pc:sldMkLst>
        <pc:spChg chg="mod">
          <ac:chgData name="Jyothish Mudundi" userId="70c2dbade5331ce5" providerId="LiveId" clId="{73680EA2-6779-41A2-90F1-3B55AE7AD3C4}" dt="2025-01-30T16:35:44.139" v="4509" actId="255"/>
          <ac:spMkLst>
            <pc:docMk/>
            <pc:sldMk cId="1578726356" sldId="265"/>
            <ac:spMk id="5" creationId="{1B07C49E-AFFC-EC46-8930-E4D428F5F943}"/>
          </ac:spMkLst>
        </pc:spChg>
      </pc:sldChg>
      <pc:sldChg chg="modSp mod">
        <pc:chgData name="Jyothish Mudundi" userId="70c2dbade5331ce5" providerId="LiveId" clId="{73680EA2-6779-41A2-90F1-3B55AE7AD3C4}" dt="2025-01-30T16:16:05.687" v="3542" actId="20577"/>
        <pc:sldMkLst>
          <pc:docMk/>
          <pc:sldMk cId="779971636" sldId="266"/>
        </pc:sldMkLst>
        <pc:spChg chg="mod">
          <ac:chgData name="Jyothish Mudundi" userId="70c2dbade5331ce5" providerId="LiveId" clId="{73680EA2-6779-41A2-90F1-3B55AE7AD3C4}" dt="2025-01-30T16:16:05.687" v="3542" actId="20577"/>
          <ac:spMkLst>
            <pc:docMk/>
            <pc:sldMk cId="779971636" sldId="266"/>
            <ac:spMk id="5" creationId="{1B07C49E-AFFC-EC46-8930-E4D428F5F943}"/>
          </ac:spMkLst>
        </pc:spChg>
      </pc:sldChg>
      <pc:sldChg chg="addSp delSp modSp mod modClrScheme chgLayout">
        <pc:chgData name="Jyothish Mudundi" userId="70c2dbade5331ce5" providerId="LiveId" clId="{73680EA2-6779-41A2-90F1-3B55AE7AD3C4}" dt="2025-01-30T17:31:32.890" v="6526" actId="20577"/>
        <pc:sldMkLst>
          <pc:docMk/>
          <pc:sldMk cId="3865605948" sldId="269"/>
        </pc:sldMkLst>
        <pc:spChg chg="mod ord">
          <ac:chgData name="Jyothish Mudundi" userId="70c2dbade5331ce5" providerId="LiveId" clId="{73680EA2-6779-41A2-90F1-3B55AE7AD3C4}" dt="2025-01-30T17:31:32.890" v="6526" actId="20577"/>
          <ac:spMkLst>
            <pc:docMk/>
            <pc:sldMk cId="3865605948" sldId="269"/>
            <ac:spMk id="3" creationId="{373827F3-F386-AA4E-80ED-D86DEF8C158D}"/>
          </ac:spMkLst>
        </pc:spChg>
        <pc:spChg chg="mod ord">
          <ac:chgData name="Jyothish Mudundi" userId="70c2dbade5331ce5" providerId="LiveId" clId="{73680EA2-6779-41A2-90F1-3B55AE7AD3C4}" dt="2025-01-30T17:25:04.659" v="6191" actId="700"/>
          <ac:spMkLst>
            <pc:docMk/>
            <pc:sldMk cId="3865605948" sldId="269"/>
            <ac:spMk id="5" creationId="{31BF7889-073A-E045-A3F2-45D63BD0FDC0}"/>
          </ac:spMkLst>
        </pc:spChg>
        <pc:spChg chg="add">
          <ac:chgData name="Jyothish Mudundi" userId="70c2dbade5331ce5" providerId="LiveId" clId="{73680EA2-6779-41A2-90F1-3B55AE7AD3C4}" dt="2025-01-30T17:17:19.158" v="6088"/>
          <ac:spMkLst>
            <pc:docMk/>
            <pc:sldMk cId="3865605948" sldId="269"/>
            <ac:spMk id="7" creationId="{D7AEBA37-0677-0BAF-A878-D11273F82097}"/>
          </ac:spMkLst>
        </pc:spChg>
        <pc:spChg chg="add mod">
          <ac:chgData name="Jyothish Mudundi" userId="70c2dbade5331ce5" providerId="LiveId" clId="{73680EA2-6779-41A2-90F1-3B55AE7AD3C4}" dt="2025-01-30T17:17:23.508" v="6090"/>
          <ac:spMkLst>
            <pc:docMk/>
            <pc:sldMk cId="3865605948" sldId="269"/>
            <ac:spMk id="8" creationId="{73700B09-E058-B33A-B5A7-DC53B802DB87}"/>
          </ac:spMkLst>
        </pc:spChg>
        <pc:spChg chg="add mod">
          <ac:chgData name="Jyothish Mudundi" userId="70c2dbade5331ce5" providerId="LiveId" clId="{73680EA2-6779-41A2-90F1-3B55AE7AD3C4}" dt="2025-01-30T17:17:38.994" v="6095" actId="14100"/>
          <ac:spMkLst>
            <pc:docMk/>
            <pc:sldMk cId="3865605948" sldId="269"/>
            <ac:spMk id="9" creationId="{C38ED510-47BB-3370-61C2-173F04EFF7DF}"/>
          </ac:spMkLst>
        </pc:spChg>
        <pc:spChg chg="add">
          <ac:chgData name="Jyothish Mudundi" userId="70c2dbade5331ce5" providerId="LiveId" clId="{73680EA2-6779-41A2-90F1-3B55AE7AD3C4}" dt="2025-01-30T17:18:40.040" v="6124"/>
          <ac:spMkLst>
            <pc:docMk/>
            <pc:sldMk cId="3865605948" sldId="269"/>
            <ac:spMk id="11" creationId="{DE1E204F-C3D9-FA60-FE6F-654E0F2D4F03}"/>
          </ac:spMkLst>
        </pc:spChg>
        <pc:spChg chg="add">
          <ac:chgData name="Jyothish Mudundi" userId="70c2dbade5331ce5" providerId="LiveId" clId="{73680EA2-6779-41A2-90F1-3B55AE7AD3C4}" dt="2025-01-30T17:18:46.805" v="6130"/>
          <ac:spMkLst>
            <pc:docMk/>
            <pc:sldMk cId="3865605948" sldId="269"/>
            <ac:spMk id="12" creationId="{3D11B1B5-5AF2-06F8-38D6-AF3D464877F8}"/>
          </ac:spMkLst>
        </pc:spChg>
        <pc:picChg chg="add del mod">
          <ac:chgData name="Jyothish Mudundi" userId="70c2dbade5331ce5" providerId="LiveId" clId="{73680EA2-6779-41A2-90F1-3B55AE7AD3C4}" dt="2025-01-30T17:18:10.162" v="6113" actId="22"/>
          <ac:picMkLst>
            <pc:docMk/>
            <pc:sldMk cId="3865605948" sldId="269"/>
            <ac:picMk id="6" creationId="{81C6BDFF-D947-F36A-C818-08D33B290403}"/>
          </ac:picMkLst>
        </pc:picChg>
        <pc:picChg chg="add mod">
          <ac:chgData name="Jyothish Mudundi" userId="70c2dbade5331ce5" providerId="LiveId" clId="{73680EA2-6779-41A2-90F1-3B55AE7AD3C4}" dt="2025-01-30T17:18:24.849" v="6123"/>
          <ac:picMkLst>
            <pc:docMk/>
            <pc:sldMk cId="3865605948" sldId="269"/>
            <ac:picMk id="10" creationId="{81C6BDFF-D947-F36A-C818-08D33B290403}"/>
          </ac:picMkLst>
        </pc:picChg>
        <pc:picChg chg="add del mod">
          <ac:chgData name="Jyothish Mudundi" userId="70c2dbade5331ce5" providerId="LiveId" clId="{73680EA2-6779-41A2-90F1-3B55AE7AD3C4}" dt="2025-01-30T17:25:09.525" v="6194" actId="21"/>
          <ac:picMkLst>
            <pc:docMk/>
            <pc:sldMk cId="3865605948" sldId="269"/>
            <ac:picMk id="14" creationId="{7468A718-0DFE-736A-2840-614C183315A0}"/>
          </ac:picMkLst>
        </pc:picChg>
        <pc:picChg chg="add mod">
          <ac:chgData name="Jyothish Mudundi" userId="70c2dbade5331ce5" providerId="LiveId" clId="{73680EA2-6779-41A2-90F1-3B55AE7AD3C4}" dt="2025-01-30T17:26:35.310" v="6264" actId="1076"/>
          <ac:picMkLst>
            <pc:docMk/>
            <pc:sldMk cId="3865605948" sldId="269"/>
            <ac:picMk id="16" creationId="{4C65B97B-A1F8-755F-961F-07514CB2C39C}"/>
          </ac:picMkLst>
        </pc:picChg>
      </pc:sldChg>
      <pc:sldChg chg="addSp delSp modSp mod">
        <pc:chgData name="Jyothish Mudundi" userId="70c2dbade5331ce5" providerId="LiveId" clId="{73680EA2-6779-41A2-90F1-3B55AE7AD3C4}" dt="2025-01-30T17:47:56.533" v="7187" actId="20577"/>
        <pc:sldMkLst>
          <pc:docMk/>
          <pc:sldMk cId="2727850971" sldId="270"/>
        </pc:sldMkLst>
        <pc:spChg chg="add del mod">
          <ac:chgData name="Jyothish Mudundi" userId="70c2dbade5331ce5" providerId="LiveId" clId="{73680EA2-6779-41A2-90F1-3B55AE7AD3C4}" dt="2025-01-30T17:47:56.533" v="7187" actId="20577"/>
          <ac:spMkLst>
            <pc:docMk/>
            <pc:sldMk cId="2727850971" sldId="270"/>
            <ac:spMk id="5" creationId="{1B07C49E-AFFC-EC46-8930-E4D428F5F943}"/>
          </ac:spMkLst>
        </pc:spChg>
        <pc:picChg chg="add del mod ord">
          <ac:chgData name="Jyothish Mudundi" userId="70c2dbade5331ce5" providerId="LiveId" clId="{73680EA2-6779-41A2-90F1-3B55AE7AD3C4}" dt="2025-01-30T17:47:10.056" v="7080" actId="22"/>
          <ac:picMkLst>
            <pc:docMk/>
            <pc:sldMk cId="2727850971" sldId="270"/>
            <ac:picMk id="6" creationId="{79123EA3-84E8-2FE1-6C91-6DFBD27B448B}"/>
          </ac:picMkLst>
        </pc:picChg>
        <pc:picChg chg="add mod">
          <ac:chgData name="Jyothish Mudundi" userId="70c2dbade5331ce5" providerId="LiveId" clId="{73680EA2-6779-41A2-90F1-3B55AE7AD3C4}" dt="2025-01-30T17:47:32.558" v="7120" actId="14100"/>
          <ac:picMkLst>
            <pc:docMk/>
            <pc:sldMk cId="2727850971" sldId="270"/>
            <ac:picMk id="8" creationId="{8EC1301C-B66B-12E2-EC58-DBED26D4DAC5}"/>
          </ac:picMkLst>
        </pc:picChg>
      </pc:sldChg>
      <pc:sldChg chg="addSp delSp modSp mod">
        <pc:chgData name="Jyothish Mudundi" userId="70c2dbade5331ce5" providerId="LiveId" clId="{73680EA2-6779-41A2-90F1-3B55AE7AD3C4}" dt="2025-01-30T19:24:41.053" v="10187" actId="20577"/>
        <pc:sldMkLst>
          <pc:docMk/>
          <pc:sldMk cId="1630123617" sldId="274"/>
        </pc:sldMkLst>
        <pc:spChg chg="add mod">
          <ac:chgData name="Jyothish Mudundi" userId="70c2dbade5331ce5" providerId="LiveId" clId="{73680EA2-6779-41A2-90F1-3B55AE7AD3C4}" dt="2025-01-30T19:24:41.053" v="10187" actId="20577"/>
          <ac:spMkLst>
            <pc:docMk/>
            <pc:sldMk cId="1630123617" sldId="274"/>
            <ac:spMk id="2" creationId="{1A301ECC-AB45-3906-C1AB-DD1A736E7A22}"/>
          </ac:spMkLst>
        </pc:spChg>
        <pc:spChg chg="del mod">
          <ac:chgData name="Jyothish Mudundi" userId="70c2dbade5331ce5" providerId="LiveId" clId="{73680EA2-6779-41A2-90F1-3B55AE7AD3C4}" dt="2025-01-30T19:21:56.356" v="10097"/>
          <ac:spMkLst>
            <pc:docMk/>
            <pc:sldMk cId="1630123617" sldId="274"/>
            <ac:spMk id="5" creationId="{28684E62-A9F8-4E7A-AB01-78893062A1B4}"/>
          </ac:spMkLst>
        </pc:spChg>
      </pc:sldChg>
      <pc:sldChg chg="modSp mod">
        <pc:chgData name="Jyothish Mudundi" userId="70c2dbade5331ce5" providerId="LiveId" clId="{73680EA2-6779-41A2-90F1-3B55AE7AD3C4}" dt="2025-01-30T16:42:02.055" v="5142" actId="255"/>
        <pc:sldMkLst>
          <pc:docMk/>
          <pc:sldMk cId="148114319" sldId="276"/>
        </pc:sldMkLst>
        <pc:spChg chg="mod">
          <ac:chgData name="Jyothish Mudundi" userId="70c2dbade5331ce5" providerId="LiveId" clId="{73680EA2-6779-41A2-90F1-3B55AE7AD3C4}" dt="2025-01-30T16:42:02.055" v="5142" actId="255"/>
          <ac:spMkLst>
            <pc:docMk/>
            <pc:sldMk cId="148114319" sldId="276"/>
            <ac:spMk id="5" creationId="{1B07C49E-AFFC-EC46-8930-E4D428F5F943}"/>
          </ac:spMkLst>
        </pc:spChg>
      </pc:sldChg>
      <pc:sldChg chg="addSp modSp mod">
        <pc:chgData name="Jyothish Mudundi" userId="70c2dbade5331ce5" providerId="LiveId" clId="{73680EA2-6779-41A2-90F1-3B55AE7AD3C4}" dt="2025-01-30T17:11:04.684" v="6056" actId="20577"/>
        <pc:sldMkLst>
          <pc:docMk/>
          <pc:sldMk cId="321008965" sldId="277"/>
        </pc:sldMkLst>
        <pc:spChg chg="mod">
          <ac:chgData name="Jyothish Mudundi" userId="70c2dbade5331ce5" providerId="LiveId" clId="{73680EA2-6779-41A2-90F1-3B55AE7AD3C4}" dt="2025-01-30T17:11:04.684" v="6056" actId="20577"/>
          <ac:spMkLst>
            <pc:docMk/>
            <pc:sldMk cId="321008965" sldId="277"/>
            <ac:spMk id="8" creationId="{C7B9C153-C85C-3240-8E7E-523FBC004564}"/>
          </ac:spMkLst>
        </pc:spChg>
        <pc:picChg chg="add mod">
          <ac:chgData name="Jyothish Mudundi" userId="70c2dbade5331ce5" providerId="LiveId" clId="{73680EA2-6779-41A2-90F1-3B55AE7AD3C4}" dt="2025-01-30T17:07:31.040" v="5894" actId="1076"/>
          <ac:picMkLst>
            <pc:docMk/>
            <pc:sldMk cId="321008965" sldId="277"/>
            <ac:picMk id="3" creationId="{41E17474-73A3-A864-A04E-D0BB1EBE6590}"/>
          </ac:picMkLst>
        </pc:picChg>
        <pc:picChg chg="add mod">
          <ac:chgData name="Jyothish Mudundi" userId="70c2dbade5331ce5" providerId="LiveId" clId="{73680EA2-6779-41A2-90F1-3B55AE7AD3C4}" dt="2025-01-30T17:09:05.466" v="5979" actId="14100"/>
          <ac:picMkLst>
            <pc:docMk/>
            <pc:sldMk cId="321008965" sldId="277"/>
            <ac:picMk id="6" creationId="{C91A65F4-849F-F616-D4AC-C43ED637D685}"/>
          </ac:picMkLst>
        </pc:picChg>
      </pc:sldChg>
      <pc:sldChg chg="addSp modSp mod">
        <pc:chgData name="Jyothish Mudundi" userId="70c2dbade5331ce5" providerId="LiveId" clId="{73680EA2-6779-41A2-90F1-3B55AE7AD3C4}" dt="2025-01-30T19:19:18.227" v="10046" actId="20577"/>
        <pc:sldMkLst>
          <pc:docMk/>
          <pc:sldMk cId="2459446073" sldId="289"/>
        </pc:sldMkLst>
        <pc:spChg chg="mod">
          <ac:chgData name="Jyothish Mudundi" userId="70c2dbade5331ce5" providerId="LiveId" clId="{73680EA2-6779-41A2-90F1-3B55AE7AD3C4}" dt="2025-01-30T19:19:18.227" v="10046" actId="20577"/>
          <ac:spMkLst>
            <pc:docMk/>
            <pc:sldMk cId="2459446073" sldId="289"/>
            <ac:spMk id="5" creationId="{1B07C49E-AFFC-EC46-8930-E4D428F5F943}"/>
          </ac:spMkLst>
        </pc:spChg>
        <pc:picChg chg="add mod">
          <ac:chgData name="Jyothish Mudundi" userId="70c2dbade5331ce5" providerId="LiveId" clId="{73680EA2-6779-41A2-90F1-3B55AE7AD3C4}" dt="2025-01-30T19:18:32.439" v="9953" actId="1076"/>
          <ac:picMkLst>
            <pc:docMk/>
            <pc:sldMk cId="2459446073" sldId="289"/>
            <ac:picMk id="3" creationId="{1362B73F-D503-75D8-392D-DD7B75B65691}"/>
          </ac:picMkLst>
        </pc:picChg>
      </pc:sldChg>
      <pc:sldChg chg="addSp modSp mod">
        <pc:chgData name="Jyothish Mudundi" userId="70c2dbade5331ce5" providerId="LiveId" clId="{73680EA2-6779-41A2-90F1-3B55AE7AD3C4}" dt="2025-01-30T17:00:39.586" v="5799" actId="255"/>
        <pc:sldMkLst>
          <pc:docMk/>
          <pc:sldMk cId="1813711241" sldId="293"/>
        </pc:sldMkLst>
        <pc:spChg chg="mod">
          <ac:chgData name="Jyothish Mudundi" userId="70c2dbade5331ce5" providerId="LiveId" clId="{73680EA2-6779-41A2-90F1-3B55AE7AD3C4}" dt="2025-01-30T17:00:39.586" v="5799" actId="255"/>
          <ac:spMkLst>
            <pc:docMk/>
            <pc:sldMk cId="1813711241" sldId="293"/>
            <ac:spMk id="5" creationId="{1B07C49E-AFFC-EC46-8930-E4D428F5F943}"/>
          </ac:spMkLst>
        </pc:spChg>
        <pc:picChg chg="add mod">
          <ac:chgData name="Jyothish Mudundi" userId="70c2dbade5331ce5" providerId="LiveId" clId="{73680EA2-6779-41A2-90F1-3B55AE7AD3C4}" dt="2025-01-30T16:59:08.373" v="5761" actId="1076"/>
          <ac:picMkLst>
            <pc:docMk/>
            <pc:sldMk cId="1813711241" sldId="293"/>
            <ac:picMk id="6" creationId="{3A160ABD-2C30-53FA-F150-97F1D226B6A4}"/>
          </ac:picMkLst>
        </pc:picChg>
      </pc:sldChg>
      <pc:sldChg chg="addSp modSp mod">
        <pc:chgData name="Jyothish Mudundi" userId="70c2dbade5331ce5" providerId="LiveId" clId="{73680EA2-6779-41A2-90F1-3B55AE7AD3C4}" dt="2025-01-30T18:40:38.996" v="8681" actId="20577"/>
        <pc:sldMkLst>
          <pc:docMk/>
          <pc:sldMk cId="981671777" sldId="296"/>
        </pc:sldMkLst>
        <pc:spChg chg="mod">
          <ac:chgData name="Jyothish Mudundi" userId="70c2dbade5331ce5" providerId="LiveId" clId="{73680EA2-6779-41A2-90F1-3B55AE7AD3C4}" dt="2025-01-30T18:35:24.287" v="8343" actId="20577"/>
          <ac:spMkLst>
            <pc:docMk/>
            <pc:sldMk cId="981671777" sldId="296"/>
            <ac:spMk id="2" creationId="{54176327-8CC4-4356-8BBB-DC4965CE9857}"/>
          </ac:spMkLst>
        </pc:spChg>
        <pc:spChg chg="mod">
          <ac:chgData name="Jyothish Mudundi" userId="70c2dbade5331ce5" providerId="LiveId" clId="{73680EA2-6779-41A2-90F1-3B55AE7AD3C4}" dt="2025-01-30T18:40:38.996" v="8681" actId="20577"/>
          <ac:spMkLst>
            <pc:docMk/>
            <pc:sldMk cId="981671777" sldId="296"/>
            <ac:spMk id="5" creationId="{85D9F803-CDBC-C74C-AF1B-2B5937D1C241}"/>
          </ac:spMkLst>
        </pc:spChg>
        <pc:picChg chg="add mod">
          <ac:chgData name="Jyothish Mudundi" userId="70c2dbade5331ce5" providerId="LiveId" clId="{73680EA2-6779-41A2-90F1-3B55AE7AD3C4}" dt="2025-01-30T18:35:56.092" v="8356" actId="14100"/>
          <ac:picMkLst>
            <pc:docMk/>
            <pc:sldMk cId="981671777" sldId="296"/>
            <ac:picMk id="6" creationId="{02962A8D-ABEA-3D7F-4B7F-F63356065CCB}"/>
          </ac:picMkLst>
        </pc:picChg>
      </pc:sldChg>
      <pc:sldChg chg="addSp delSp modSp mod">
        <pc:chgData name="Jyothish Mudundi" userId="70c2dbade5331ce5" providerId="LiveId" clId="{73680EA2-6779-41A2-90F1-3B55AE7AD3C4}" dt="2025-01-30T14:07:00.469" v="2398" actId="255"/>
        <pc:sldMkLst>
          <pc:docMk/>
          <pc:sldMk cId="280316088" sldId="299"/>
        </pc:sldMkLst>
        <pc:spChg chg="mod">
          <ac:chgData name="Jyothish Mudundi" userId="70c2dbade5331ce5" providerId="LiveId" clId="{73680EA2-6779-41A2-90F1-3B55AE7AD3C4}" dt="2025-01-30T14:07:00.469" v="2398" actId="255"/>
          <ac:spMkLst>
            <pc:docMk/>
            <pc:sldMk cId="280316088" sldId="299"/>
            <ac:spMk id="3" creationId="{AB0AB2AC-B7E6-6849-9AE9-697369407F8F}"/>
          </ac:spMkLst>
        </pc:spChg>
        <pc:spChg chg="mod">
          <ac:chgData name="Jyothish Mudundi" userId="70c2dbade5331ce5" providerId="LiveId" clId="{73680EA2-6779-41A2-90F1-3B55AE7AD3C4}" dt="2025-01-30T13:26:07.208" v="2201" actId="20577"/>
          <ac:spMkLst>
            <pc:docMk/>
            <pc:sldMk cId="280316088" sldId="299"/>
            <ac:spMk id="5" creationId="{1B07C49E-AFFC-EC46-8930-E4D428F5F943}"/>
          </ac:spMkLst>
        </pc:spChg>
        <pc:picChg chg="add del mod">
          <ac:chgData name="Jyothish Mudundi" userId="70c2dbade5331ce5" providerId="LiveId" clId="{73680EA2-6779-41A2-90F1-3B55AE7AD3C4}" dt="2025-01-30T13:19:37.308" v="2147" actId="21"/>
          <ac:picMkLst>
            <pc:docMk/>
            <pc:sldMk cId="280316088" sldId="299"/>
            <ac:picMk id="7" creationId="{4B02F1FE-E597-9630-FED4-0A7EA5546218}"/>
          </ac:picMkLst>
        </pc:picChg>
        <pc:picChg chg="add mod">
          <ac:chgData name="Jyothish Mudundi" userId="70c2dbade5331ce5" providerId="LiveId" clId="{73680EA2-6779-41A2-90F1-3B55AE7AD3C4}" dt="2025-01-30T14:06:10.954" v="2389" actId="1076"/>
          <ac:picMkLst>
            <pc:docMk/>
            <pc:sldMk cId="280316088" sldId="299"/>
            <ac:picMk id="8" creationId="{42F2B99B-619F-6067-AC00-1A0E745666E1}"/>
          </ac:picMkLst>
        </pc:picChg>
      </pc:sldChg>
      <pc:sldChg chg="addSp modSp mod">
        <pc:chgData name="Jyothish Mudundi" userId="70c2dbade5331ce5" providerId="LiveId" clId="{73680EA2-6779-41A2-90F1-3B55AE7AD3C4}" dt="2025-01-30T14:21:48.782" v="2586" actId="20577"/>
        <pc:sldMkLst>
          <pc:docMk/>
          <pc:sldMk cId="1385553969" sldId="302"/>
        </pc:sldMkLst>
        <pc:spChg chg="mod">
          <ac:chgData name="Jyothish Mudundi" userId="70c2dbade5331ce5" providerId="LiveId" clId="{73680EA2-6779-41A2-90F1-3B55AE7AD3C4}" dt="2025-01-30T14:15:13.403" v="2561" actId="20577"/>
          <ac:spMkLst>
            <pc:docMk/>
            <pc:sldMk cId="1385553969" sldId="302"/>
            <ac:spMk id="2" creationId="{8B78C759-C687-440F-8CAE-D3071F1AB630}"/>
          </ac:spMkLst>
        </pc:spChg>
        <pc:spChg chg="mod">
          <ac:chgData name="Jyothish Mudundi" userId="70c2dbade5331ce5" providerId="LiveId" clId="{73680EA2-6779-41A2-90F1-3B55AE7AD3C4}" dt="2025-01-30T14:20:54.740" v="2583"/>
          <ac:spMkLst>
            <pc:docMk/>
            <pc:sldMk cId="1385553969" sldId="302"/>
            <ac:spMk id="3" creationId="{AB0AB2AC-B7E6-6849-9AE9-697369407F8F}"/>
          </ac:spMkLst>
        </pc:spChg>
        <pc:spChg chg="add">
          <ac:chgData name="Jyothish Mudundi" userId="70c2dbade5331ce5" providerId="LiveId" clId="{73680EA2-6779-41A2-90F1-3B55AE7AD3C4}" dt="2025-01-30T14:13:22.109" v="2514"/>
          <ac:spMkLst>
            <pc:docMk/>
            <pc:sldMk cId="1385553969" sldId="302"/>
            <ac:spMk id="5" creationId="{DCCFAEDA-DC06-63C0-070E-D23A80F9F10A}"/>
          </ac:spMkLst>
        </pc:spChg>
        <pc:spChg chg="mod">
          <ac:chgData name="Jyothish Mudundi" userId="70c2dbade5331ce5" providerId="LiveId" clId="{73680EA2-6779-41A2-90F1-3B55AE7AD3C4}" dt="2025-01-30T14:21:48.782" v="2586" actId="20577"/>
          <ac:spMkLst>
            <pc:docMk/>
            <pc:sldMk cId="1385553969" sldId="302"/>
            <ac:spMk id="6" creationId="{772D0411-8FF8-C540-84AE-DBA0703D368C}"/>
          </ac:spMkLst>
        </pc:spChg>
        <pc:spChg chg="add">
          <ac:chgData name="Jyothish Mudundi" userId="70c2dbade5331ce5" providerId="LiveId" clId="{73680EA2-6779-41A2-90F1-3B55AE7AD3C4}" dt="2025-01-30T14:14:01.229" v="2515"/>
          <ac:spMkLst>
            <pc:docMk/>
            <pc:sldMk cId="1385553969" sldId="302"/>
            <ac:spMk id="7" creationId="{B176D31A-FAE7-7769-9E5E-D007DBD80716}"/>
          </ac:spMkLst>
        </pc:spChg>
        <pc:spChg chg="add">
          <ac:chgData name="Jyothish Mudundi" userId="70c2dbade5331ce5" providerId="LiveId" clId="{73680EA2-6779-41A2-90F1-3B55AE7AD3C4}" dt="2025-01-30T14:14:07.280" v="2517"/>
          <ac:spMkLst>
            <pc:docMk/>
            <pc:sldMk cId="1385553969" sldId="302"/>
            <ac:spMk id="8" creationId="{D4FF297D-BBFD-3510-B59E-8483D36F7D32}"/>
          </ac:spMkLst>
        </pc:spChg>
        <pc:picChg chg="add mod">
          <ac:chgData name="Jyothish Mudundi" userId="70c2dbade5331ce5" providerId="LiveId" clId="{73680EA2-6779-41A2-90F1-3B55AE7AD3C4}" dt="2025-01-30T14:21:07.425" v="2585" actId="962"/>
          <ac:picMkLst>
            <pc:docMk/>
            <pc:sldMk cId="1385553969" sldId="302"/>
            <ac:picMk id="10" creationId="{8D67E6BC-B3D4-0FE2-3687-F7CA1489238B}"/>
          </ac:picMkLst>
        </pc:picChg>
        <pc:picChg chg="add mod">
          <ac:chgData name="Jyothish Mudundi" userId="70c2dbade5331ce5" providerId="LiveId" clId="{73680EA2-6779-41A2-90F1-3B55AE7AD3C4}" dt="2025-01-30T14:20:33.372" v="2582"/>
          <ac:picMkLst>
            <pc:docMk/>
            <pc:sldMk cId="1385553969" sldId="302"/>
            <ac:picMk id="13" creationId="{EC611548-7212-78F3-1EE3-19C60E968715}"/>
          </ac:picMkLst>
        </pc:picChg>
      </pc:sldChg>
      <pc:sldChg chg="modSp mod">
        <pc:chgData name="Jyothish Mudundi" userId="70c2dbade5331ce5" providerId="LiveId" clId="{73680EA2-6779-41A2-90F1-3B55AE7AD3C4}" dt="2025-01-30T16:52:50.129" v="5750" actId="27636"/>
        <pc:sldMkLst>
          <pc:docMk/>
          <pc:sldMk cId="334532777" sldId="303"/>
        </pc:sldMkLst>
        <pc:spChg chg="mod">
          <ac:chgData name="Jyothish Mudundi" userId="70c2dbade5331ce5" providerId="LiveId" clId="{73680EA2-6779-41A2-90F1-3B55AE7AD3C4}" dt="2025-01-30T16:52:50.129" v="5750" actId="27636"/>
          <ac:spMkLst>
            <pc:docMk/>
            <pc:sldMk cId="334532777" sldId="303"/>
            <ac:spMk id="5" creationId="{1B07C49E-AFFC-EC46-8930-E4D428F5F943}"/>
          </ac:spMkLst>
        </pc:spChg>
      </pc:sldChg>
      <pc:sldChg chg="addSp modSp mod">
        <pc:chgData name="Jyothish Mudundi" userId="70c2dbade5331ce5" providerId="LiveId" clId="{73680EA2-6779-41A2-90F1-3B55AE7AD3C4}" dt="2025-01-30T17:40:12.397" v="6748" actId="20577"/>
        <pc:sldMkLst>
          <pc:docMk/>
          <pc:sldMk cId="3869789237" sldId="304"/>
        </pc:sldMkLst>
        <pc:spChg chg="mod">
          <ac:chgData name="Jyothish Mudundi" userId="70c2dbade5331ce5" providerId="LiveId" clId="{73680EA2-6779-41A2-90F1-3B55AE7AD3C4}" dt="2025-01-30T17:40:12.397" v="6748" actId="20577"/>
          <ac:spMkLst>
            <pc:docMk/>
            <pc:sldMk cId="3869789237" sldId="304"/>
            <ac:spMk id="3" creationId="{373827F3-F386-AA4E-80ED-D86DEF8C158D}"/>
          </ac:spMkLst>
        </pc:spChg>
        <pc:picChg chg="add mod">
          <ac:chgData name="Jyothish Mudundi" userId="70c2dbade5331ce5" providerId="LiveId" clId="{73680EA2-6779-41A2-90F1-3B55AE7AD3C4}" dt="2025-01-30T17:34:17.155" v="6542" actId="14100"/>
          <ac:picMkLst>
            <pc:docMk/>
            <pc:sldMk cId="3869789237" sldId="304"/>
            <ac:picMk id="6" creationId="{F42D0A56-D237-4F3D-041A-C6140F278BDD}"/>
          </ac:picMkLst>
        </pc:picChg>
      </pc:sldChg>
      <pc:sldChg chg="addSp modSp mod">
        <pc:chgData name="Jyothish Mudundi" userId="70c2dbade5331ce5" providerId="LiveId" clId="{73680EA2-6779-41A2-90F1-3B55AE7AD3C4}" dt="2025-01-30T17:36:56.885" v="6671" actId="20577"/>
        <pc:sldMkLst>
          <pc:docMk/>
          <pc:sldMk cId="80090182" sldId="305"/>
        </pc:sldMkLst>
        <pc:spChg chg="mod">
          <ac:chgData name="Jyothish Mudundi" userId="70c2dbade5331ce5" providerId="LiveId" clId="{73680EA2-6779-41A2-90F1-3B55AE7AD3C4}" dt="2025-01-30T17:36:56.885" v="6671" actId="20577"/>
          <ac:spMkLst>
            <pc:docMk/>
            <pc:sldMk cId="80090182" sldId="305"/>
            <ac:spMk id="3" creationId="{373827F3-F386-AA4E-80ED-D86DEF8C158D}"/>
          </ac:spMkLst>
        </pc:spChg>
        <pc:picChg chg="add mod">
          <ac:chgData name="Jyothish Mudundi" userId="70c2dbade5331ce5" providerId="LiveId" clId="{73680EA2-6779-41A2-90F1-3B55AE7AD3C4}" dt="2025-01-30T17:35:47.525" v="6579" actId="14100"/>
          <ac:picMkLst>
            <pc:docMk/>
            <pc:sldMk cId="80090182" sldId="305"/>
            <ac:picMk id="6" creationId="{2ABB5150-663C-4260-6264-2ACCEA985C60}"/>
          </ac:picMkLst>
        </pc:picChg>
      </pc:sldChg>
      <pc:sldChg chg="addSp modSp mod">
        <pc:chgData name="Jyothish Mudundi" userId="70c2dbade5331ce5" providerId="LiveId" clId="{73680EA2-6779-41A2-90F1-3B55AE7AD3C4}" dt="2025-01-30T17:42:52.520" v="6906" actId="20577"/>
        <pc:sldMkLst>
          <pc:docMk/>
          <pc:sldMk cId="3145340593" sldId="306"/>
        </pc:sldMkLst>
        <pc:spChg chg="mod">
          <ac:chgData name="Jyothish Mudundi" userId="70c2dbade5331ce5" providerId="LiveId" clId="{73680EA2-6779-41A2-90F1-3B55AE7AD3C4}" dt="2025-01-30T17:42:52.520" v="6906" actId="20577"/>
          <ac:spMkLst>
            <pc:docMk/>
            <pc:sldMk cId="3145340593" sldId="306"/>
            <ac:spMk id="3" creationId="{373827F3-F386-AA4E-80ED-D86DEF8C158D}"/>
          </ac:spMkLst>
        </pc:spChg>
        <pc:picChg chg="add mod">
          <ac:chgData name="Jyothish Mudundi" userId="70c2dbade5331ce5" providerId="LiveId" clId="{73680EA2-6779-41A2-90F1-3B55AE7AD3C4}" dt="2025-01-30T17:42:48.122" v="6905" actId="1076"/>
          <ac:picMkLst>
            <pc:docMk/>
            <pc:sldMk cId="3145340593" sldId="306"/>
            <ac:picMk id="6" creationId="{D81794E5-F82A-27A2-14D7-F3C2EE7E5C82}"/>
          </ac:picMkLst>
        </pc:picChg>
      </pc:sldChg>
      <pc:sldChg chg="addSp modSp mod">
        <pc:chgData name="Jyothish Mudundi" userId="70c2dbade5331ce5" providerId="LiveId" clId="{73680EA2-6779-41A2-90F1-3B55AE7AD3C4}" dt="2025-01-30T17:39:55.117" v="6732" actId="14100"/>
        <pc:sldMkLst>
          <pc:docMk/>
          <pc:sldMk cId="1106727586" sldId="307"/>
        </pc:sldMkLst>
        <pc:spChg chg="mod">
          <ac:chgData name="Jyothish Mudundi" userId="70c2dbade5331ce5" providerId="LiveId" clId="{73680EA2-6779-41A2-90F1-3B55AE7AD3C4}" dt="2025-01-30T17:39:51.487" v="6731" actId="255"/>
          <ac:spMkLst>
            <pc:docMk/>
            <pc:sldMk cId="1106727586" sldId="307"/>
            <ac:spMk id="3" creationId="{373827F3-F386-AA4E-80ED-D86DEF8C158D}"/>
          </ac:spMkLst>
        </pc:spChg>
        <pc:picChg chg="add mod">
          <ac:chgData name="Jyothish Mudundi" userId="70c2dbade5331ce5" providerId="LiveId" clId="{73680EA2-6779-41A2-90F1-3B55AE7AD3C4}" dt="2025-01-30T17:39:55.117" v="6732" actId="14100"/>
          <ac:picMkLst>
            <pc:docMk/>
            <pc:sldMk cId="1106727586" sldId="307"/>
            <ac:picMk id="6" creationId="{C4763E0A-F63E-C9B7-8F4A-D8A5B8D9619B}"/>
          </ac:picMkLst>
        </pc:picChg>
      </pc:sldChg>
      <pc:sldChg chg="addSp modSp mod">
        <pc:chgData name="Jyothish Mudundi" userId="70c2dbade5331ce5" providerId="LiveId" clId="{73680EA2-6779-41A2-90F1-3B55AE7AD3C4}" dt="2025-01-30T17:45:19.106" v="7066" actId="20577"/>
        <pc:sldMkLst>
          <pc:docMk/>
          <pc:sldMk cId="706594483" sldId="308"/>
        </pc:sldMkLst>
        <pc:spChg chg="mod">
          <ac:chgData name="Jyothish Mudundi" userId="70c2dbade5331ce5" providerId="LiveId" clId="{73680EA2-6779-41A2-90F1-3B55AE7AD3C4}" dt="2025-01-30T17:45:19.106" v="7066" actId="20577"/>
          <ac:spMkLst>
            <pc:docMk/>
            <pc:sldMk cId="706594483" sldId="308"/>
            <ac:spMk id="3" creationId="{373827F3-F386-AA4E-80ED-D86DEF8C158D}"/>
          </ac:spMkLst>
        </pc:spChg>
        <pc:picChg chg="add mod">
          <ac:chgData name="Jyothish Mudundi" userId="70c2dbade5331ce5" providerId="LiveId" clId="{73680EA2-6779-41A2-90F1-3B55AE7AD3C4}" dt="2025-01-30T17:44:21.460" v="7040" actId="14100"/>
          <ac:picMkLst>
            <pc:docMk/>
            <pc:sldMk cId="706594483" sldId="308"/>
            <ac:picMk id="6" creationId="{2E9FA30F-938E-096F-1AA1-107EA91D701E}"/>
          </ac:picMkLst>
        </pc:picChg>
      </pc:sldChg>
      <pc:sldChg chg="addSp modSp mod">
        <pc:chgData name="Jyothish Mudundi" userId="70c2dbade5331ce5" providerId="LiveId" clId="{73680EA2-6779-41A2-90F1-3B55AE7AD3C4}" dt="2025-01-30T17:53:39.810" v="7533" actId="20577"/>
        <pc:sldMkLst>
          <pc:docMk/>
          <pc:sldMk cId="1794738657" sldId="309"/>
        </pc:sldMkLst>
        <pc:spChg chg="mod">
          <ac:chgData name="Jyothish Mudundi" userId="70c2dbade5331ce5" providerId="LiveId" clId="{73680EA2-6779-41A2-90F1-3B55AE7AD3C4}" dt="2025-01-30T17:53:39.810" v="7533" actId="20577"/>
          <ac:spMkLst>
            <pc:docMk/>
            <pc:sldMk cId="1794738657" sldId="309"/>
            <ac:spMk id="5" creationId="{1B07C49E-AFFC-EC46-8930-E4D428F5F943}"/>
          </ac:spMkLst>
        </pc:spChg>
        <pc:picChg chg="add mod">
          <ac:chgData name="Jyothish Mudundi" userId="70c2dbade5331ce5" providerId="LiveId" clId="{73680EA2-6779-41A2-90F1-3B55AE7AD3C4}" dt="2025-01-30T17:50:04.976" v="7329" actId="14100"/>
          <ac:picMkLst>
            <pc:docMk/>
            <pc:sldMk cId="1794738657" sldId="309"/>
            <ac:picMk id="6" creationId="{62DD7ABA-C93E-EA5B-42B4-A6C1826C848F}"/>
          </ac:picMkLst>
        </pc:picChg>
      </pc:sldChg>
      <pc:sldChg chg="addSp delSp modSp mod">
        <pc:chgData name="Jyothish Mudundi" userId="70c2dbade5331ce5" providerId="LiveId" clId="{73680EA2-6779-41A2-90F1-3B55AE7AD3C4}" dt="2025-01-30T17:56:08.178" v="7622" actId="20577"/>
        <pc:sldMkLst>
          <pc:docMk/>
          <pc:sldMk cId="4010014743" sldId="310"/>
        </pc:sldMkLst>
        <pc:spChg chg="add del mod">
          <ac:chgData name="Jyothish Mudundi" userId="70c2dbade5331ce5" providerId="LiveId" clId="{73680EA2-6779-41A2-90F1-3B55AE7AD3C4}" dt="2025-01-30T17:56:08.178" v="7622" actId="20577"/>
          <ac:spMkLst>
            <pc:docMk/>
            <pc:sldMk cId="4010014743" sldId="310"/>
            <ac:spMk id="5" creationId="{1B07C49E-AFFC-EC46-8930-E4D428F5F943}"/>
          </ac:spMkLst>
        </pc:spChg>
        <pc:picChg chg="add del mod ord">
          <ac:chgData name="Jyothish Mudundi" userId="70c2dbade5331ce5" providerId="LiveId" clId="{73680EA2-6779-41A2-90F1-3B55AE7AD3C4}" dt="2025-01-30T17:54:34.192" v="7539" actId="22"/>
          <ac:picMkLst>
            <pc:docMk/>
            <pc:sldMk cId="4010014743" sldId="310"/>
            <ac:picMk id="6" creationId="{A2952867-CD77-2986-0257-4BA6AC06C4D5}"/>
          </ac:picMkLst>
        </pc:picChg>
        <pc:picChg chg="add mod">
          <ac:chgData name="Jyothish Mudundi" userId="70c2dbade5331ce5" providerId="LiveId" clId="{73680EA2-6779-41A2-90F1-3B55AE7AD3C4}" dt="2025-01-30T17:54:59.647" v="7571" actId="14100"/>
          <ac:picMkLst>
            <pc:docMk/>
            <pc:sldMk cId="4010014743" sldId="310"/>
            <ac:picMk id="8" creationId="{B1232E4A-ACEF-1638-2112-E29018BA3302}"/>
          </ac:picMkLst>
        </pc:picChg>
      </pc:sldChg>
      <pc:sldChg chg="addSp modSp mod">
        <pc:chgData name="Jyothish Mudundi" userId="70c2dbade5331ce5" providerId="LiveId" clId="{73680EA2-6779-41A2-90F1-3B55AE7AD3C4}" dt="2025-01-30T18:00:29.766" v="7727" actId="14100"/>
        <pc:sldMkLst>
          <pc:docMk/>
          <pc:sldMk cId="2735560525" sldId="311"/>
        </pc:sldMkLst>
        <pc:spChg chg="mod">
          <ac:chgData name="Jyothish Mudundi" userId="70c2dbade5331ce5" providerId="LiveId" clId="{73680EA2-6779-41A2-90F1-3B55AE7AD3C4}" dt="2025-01-30T18:00:16.897" v="7724" actId="255"/>
          <ac:spMkLst>
            <pc:docMk/>
            <pc:sldMk cId="2735560525" sldId="311"/>
            <ac:spMk id="5" creationId="{1B07C49E-AFFC-EC46-8930-E4D428F5F943}"/>
          </ac:spMkLst>
        </pc:spChg>
        <pc:picChg chg="add mod">
          <ac:chgData name="Jyothish Mudundi" userId="70c2dbade5331ce5" providerId="LiveId" clId="{73680EA2-6779-41A2-90F1-3B55AE7AD3C4}" dt="2025-01-30T18:00:29.766" v="7727" actId="14100"/>
          <ac:picMkLst>
            <pc:docMk/>
            <pc:sldMk cId="2735560525" sldId="311"/>
            <ac:picMk id="6" creationId="{D2CC302F-56CC-083F-00FB-7710240A1EB6}"/>
          </ac:picMkLst>
        </pc:picChg>
      </pc:sldChg>
      <pc:sldChg chg="addSp modSp mod">
        <pc:chgData name="Jyothish Mudundi" userId="70c2dbade5331ce5" providerId="LiveId" clId="{73680EA2-6779-41A2-90F1-3B55AE7AD3C4}" dt="2025-01-30T18:10:06.822" v="7821" actId="5793"/>
        <pc:sldMkLst>
          <pc:docMk/>
          <pc:sldMk cId="1434679925" sldId="312"/>
        </pc:sldMkLst>
        <pc:spChg chg="mod">
          <ac:chgData name="Jyothish Mudundi" userId="70c2dbade5331ce5" providerId="LiveId" clId="{73680EA2-6779-41A2-90F1-3B55AE7AD3C4}" dt="2025-01-30T18:10:06.822" v="7821" actId="5793"/>
          <ac:spMkLst>
            <pc:docMk/>
            <pc:sldMk cId="1434679925" sldId="312"/>
            <ac:spMk id="5" creationId="{1B07C49E-AFFC-EC46-8930-E4D428F5F943}"/>
          </ac:spMkLst>
        </pc:spChg>
        <pc:picChg chg="add mod">
          <ac:chgData name="Jyothish Mudundi" userId="70c2dbade5331ce5" providerId="LiveId" clId="{73680EA2-6779-41A2-90F1-3B55AE7AD3C4}" dt="2025-01-30T18:09:22.395" v="7775" actId="1076"/>
          <ac:picMkLst>
            <pc:docMk/>
            <pc:sldMk cId="1434679925" sldId="312"/>
            <ac:picMk id="6" creationId="{5A380883-FC83-C2F4-8C1B-F6F2A1437313}"/>
          </ac:picMkLst>
        </pc:picChg>
      </pc:sldChg>
      <pc:sldChg chg="addSp modSp mod">
        <pc:chgData name="Jyothish Mudundi" userId="70c2dbade5331ce5" providerId="LiveId" clId="{73680EA2-6779-41A2-90F1-3B55AE7AD3C4}" dt="2025-01-30T18:13:44.177" v="7990" actId="20577"/>
        <pc:sldMkLst>
          <pc:docMk/>
          <pc:sldMk cId="1756972646" sldId="313"/>
        </pc:sldMkLst>
        <pc:spChg chg="mod">
          <ac:chgData name="Jyothish Mudundi" userId="70c2dbade5331ce5" providerId="LiveId" clId="{73680EA2-6779-41A2-90F1-3B55AE7AD3C4}" dt="2025-01-30T18:13:44.177" v="7990" actId="20577"/>
          <ac:spMkLst>
            <pc:docMk/>
            <pc:sldMk cId="1756972646" sldId="313"/>
            <ac:spMk id="5" creationId="{1B07C49E-AFFC-EC46-8930-E4D428F5F943}"/>
          </ac:spMkLst>
        </pc:spChg>
        <pc:picChg chg="add mod">
          <ac:chgData name="Jyothish Mudundi" userId="70c2dbade5331ce5" providerId="LiveId" clId="{73680EA2-6779-41A2-90F1-3B55AE7AD3C4}" dt="2025-01-30T18:12:57.444" v="7939" actId="14100"/>
          <ac:picMkLst>
            <pc:docMk/>
            <pc:sldMk cId="1756972646" sldId="313"/>
            <ac:picMk id="6" creationId="{BB73DA16-EB67-FFCC-503E-DBFD9C1D0CC1}"/>
          </ac:picMkLst>
        </pc:picChg>
      </pc:sldChg>
      <pc:sldChg chg="addSp modSp mod">
        <pc:chgData name="Jyothish Mudundi" userId="70c2dbade5331ce5" providerId="LiveId" clId="{73680EA2-6779-41A2-90F1-3B55AE7AD3C4}" dt="2025-01-30T18:11:38.915" v="7858" actId="20577"/>
        <pc:sldMkLst>
          <pc:docMk/>
          <pc:sldMk cId="639399535" sldId="314"/>
        </pc:sldMkLst>
        <pc:spChg chg="mod">
          <ac:chgData name="Jyothish Mudundi" userId="70c2dbade5331ce5" providerId="LiveId" clId="{73680EA2-6779-41A2-90F1-3B55AE7AD3C4}" dt="2025-01-30T18:11:38.915" v="7858" actId="20577"/>
          <ac:spMkLst>
            <pc:docMk/>
            <pc:sldMk cId="639399535" sldId="314"/>
            <ac:spMk id="5" creationId="{1B07C49E-AFFC-EC46-8930-E4D428F5F943}"/>
          </ac:spMkLst>
        </pc:spChg>
        <pc:picChg chg="add mod">
          <ac:chgData name="Jyothish Mudundi" userId="70c2dbade5331ce5" providerId="LiveId" clId="{73680EA2-6779-41A2-90F1-3B55AE7AD3C4}" dt="2025-01-30T18:11:28.242" v="7846" actId="14100"/>
          <ac:picMkLst>
            <pc:docMk/>
            <pc:sldMk cId="639399535" sldId="314"/>
            <ac:picMk id="3" creationId="{FFCA7ABB-678C-3414-ABB6-571F72DD16EC}"/>
          </ac:picMkLst>
        </pc:picChg>
      </pc:sldChg>
      <pc:sldChg chg="addSp modSp mod">
        <pc:chgData name="Jyothish Mudundi" userId="70c2dbade5331ce5" providerId="LiveId" clId="{73680EA2-6779-41A2-90F1-3B55AE7AD3C4}" dt="2025-01-30T18:15:40.368" v="8079" actId="255"/>
        <pc:sldMkLst>
          <pc:docMk/>
          <pc:sldMk cId="3566646398" sldId="315"/>
        </pc:sldMkLst>
        <pc:spChg chg="mod">
          <ac:chgData name="Jyothish Mudundi" userId="70c2dbade5331ce5" providerId="LiveId" clId="{73680EA2-6779-41A2-90F1-3B55AE7AD3C4}" dt="2025-01-30T18:15:40.368" v="8079" actId="255"/>
          <ac:spMkLst>
            <pc:docMk/>
            <pc:sldMk cId="3566646398" sldId="315"/>
            <ac:spMk id="5" creationId="{1B07C49E-AFFC-EC46-8930-E4D428F5F943}"/>
          </ac:spMkLst>
        </pc:spChg>
        <pc:picChg chg="add mod">
          <ac:chgData name="Jyothish Mudundi" userId="70c2dbade5331ce5" providerId="LiveId" clId="{73680EA2-6779-41A2-90F1-3B55AE7AD3C4}" dt="2025-01-30T18:14:52.818" v="8062" actId="14100"/>
          <ac:picMkLst>
            <pc:docMk/>
            <pc:sldMk cId="3566646398" sldId="315"/>
            <ac:picMk id="6" creationId="{0061D67F-189E-DBFA-92E0-6081F5BEF6F7}"/>
          </ac:picMkLst>
        </pc:picChg>
      </pc:sldChg>
      <pc:sldChg chg="addSp modSp mod">
        <pc:chgData name="Jyothish Mudundi" userId="70c2dbade5331ce5" providerId="LiveId" clId="{73680EA2-6779-41A2-90F1-3B55AE7AD3C4}" dt="2025-01-30T18:18:38.804" v="8180" actId="20577"/>
        <pc:sldMkLst>
          <pc:docMk/>
          <pc:sldMk cId="1398439132" sldId="316"/>
        </pc:sldMkLst>
        <pc:spChg chg="mod">
          <ac:chgData name="Jyothish Mudundi" userId="70c2dbade5331ce5" providerId="LiveId" clId="{73680EA2-6779-41A2-90F1-3B55AE7AD3C4}" dt="2025-01-30T18:18:38.804" v="8180" actId="20577"/>
          <ac:spMkLst>
            <pc:docMk/>
            <pc:sldMk cId="1398439132" sldId="316"/>
            <ac:spMk id="5" creationId="{1B07C49E-AFFC-EC46-8930-E4D428F5F943}"/>
          </ac:spMkLst>
        </pc:spChg>
        <pc:picChg chg="add mod">
          <ac:chgData name="Jyothish Mudundi" userId="70c2dbade5331ce5" providerId="LiveId" clId="{73680EA2-6779-41A2-90F1-3B55AE7AD3C4}" dt="2025-01-30T18:17:40.926" v="8104" actId="14100"/>
          <ac:picMkLst>
            <pc:docMk/>
            <pc:sldMk cId="1398439132" sldId="316"/>
            <ac:picMk id="6" creationId="{45D3992A-90AA-334D-635D-2565855407EA}"/>
          </ac:picMkLst>
        </pc:picChg>
      </pc:sldChg>
      <pc:sldChg chg="addSp modSp mod">
        <pc:chgData name="Jyothish Mudundi" userId="70c2dbade5331ce5" providerId="LiveId" clId="{73680EA2-6779-41A2-90F1-3B55AE7AD3C4}" dt="2025-01-30T18:20:32.863" v="8295" actId="20577"/>
        <pc:sldMkLst>
          <pc:docMk/>
          <pc:sldMk cId="3975168428" sldId="317"/>
        </pc:sldMkLst>
        <pc:spChg chg="mod">
          <ac:chgData name="Jyothish Mudundi" userId="70c2dbade5331ce5" providerId="LiveId" clId="{73680EA2-6779-41A2-90F1-3B55AE7AD3C4}" dt="2025-01-30T18:20:32.863" v="8295" actId="20577"/>
          <ac:spMkLst>
            <pc:docMk/>
            <pc:sldMk cId="3975168428" sldId="317"/>
            <ac:spMk id="5" creationId="{1B07C49E-AFFC-EC46-8930-E4D428F5F943}"/>
          </ac:spMkLst>
        </pc:spChg>
        <pc:picChg chg="add mod">
          <ac:chgData name="Jyothish Mudundi" userId="70c2dbade5331ce5" providerId="LiveId" clId="{73680EA2-6779-41A2-90F1-3B55AE7AD3C4}" dt="2025-01-30T18:19:57.439" v="8252" actId="14100"/>
          <ac:picMkLst>
            <pc:docMk/>
            <pc:sldMk cId="3975168428" sldId="317"/>
            <ac:picMk id="6" creationId="{24F14B1C-D98C-7B54-BAEE-E69DD821DEED}"/>
          </ac:picMkLst>
        </pc:picChg>
      </pc:sldChg>
      <pc:sldChg chg="addSp delSp modSp mod">
        <pc:chgData name="Jyothish Mudundi" userId="70c2dbade5331ce5" providerId="LiveId" clId="{73680EA2-6779-41A2-90F1-3B55AE7AD3C4}" dt="2025-01-30T18:46:45.424" v="9030" actId="20577"/>
        <pc:sldMkLst>
          <pc:docMk/>
          <pc:sldMk cId="239597884" sldId="318"/>
        </pc:sldMkLst>
        <pc:spChg chg="add del mod">
          <ac:chgData name="Jyothish Mudundi" userId="70c2dbade5331ce5" providerId="LiveId" clId="{73680EA2-6779-41A2-90F1-3B55AE7AD3C4}" dt="2025-01-30T18:46:45.424" v="9030" actId="20577"/>
          <ac:spMkLst>
            <pc:docMk/>
            <pc:sldMk cId="239597884" sldId="318"/>
            <ac:spMk id="5" creationId="{85D9F803-CDBC-C74C-AF1B-2B5937D1C241}"/>
          </ac:spMkLst>
        </pc:spChg>
        <pc:spChg chg="mod">
          <ac:chgData name="Jyothish Mudundi" userId="70c2dbade5331ce5" providerId="LiveId" clId="{73680EA2-6779-41A2-90F1-3B55AE7AD3C4}" dt="2025-01-30T18:42:35.826" v="8719" actId="20577"/>
          <ac:spMkLst>
            <pc:docMk/>
            <pc:sldMk cId="239597884" sldId="318"/>
            <ac:spMk id="8" creationId="{2E0ECA32-E146-40DA-85CD-9677244BC3EC}"/>
          </ac:spMkLst>
        </pc:spChg>
        <pc:picChg chg="add del mod ord">
          <ac:chgData name="Jyothish Mudundi" userId="70c2dbade5331ce5" providerId="LiveId" clId="{73680EA2-6779-41A2-90F1-3B55AE7AD3C4}" dt="2025-01-30T18:43:22.537" v="8727" actId="22"/>
          <ac:picMkLst>
            <pc:docMk/>
            <pc:sldMk cId="239597884" sldId="318"/>
            <ac:picMk id="4" creationId="{53D0E624-FB58-C200-4C47-AD18E34AE8F5}"/>
          </ac:picMkLst>
        </pc:picChg>
        <pc:picChg chg="add mod">
          <ac:chgData name="Jyothish Mudundi" userId="70c2dbade5331ce5" providerId="LiveId" clId="{73680EA2-6779-41A2-90F1-3B55AE7AD3C4}" dt="2025-01-30T18:43:37.550" v="8745" actId="14100"/>
          <ac:picMkLst>
            <pc:docMk/>
            <pc:sldMk cId="239597884" sldId="318"/>
            <ac:picMk id="7" creationId="{0AD9F97C-838F-860C-7BF9-E27073C28FA1}"/>
          </ac:picMkLst>
        </pc:picChg>
      </pc:sldChg>
      <pc:sldChg chg="addSp modSp mod">
        <pc:chgData name="Jyothish Mudundi" userId="70c2dbade5331ce5" providerId="LiveId" clId="{73680EA2-6779-41A2-90F1-3B55AE7AD3C4}" dt="2025-01-30T18:50:33.961" v="9351" actId="14100"/>
        <pc:sldMkLst>
          <pc:docMk/>
          <pc:sldMk cId="232499080" sldId="319"/>
        </pc:sldMkLst>
        <pc:spChg chg="mod">
          <ac:chgData name="Jyothish Mudundi" userId="70c2dbade5331ce5" providerId="LiveId" clId="{73680EA2-6779-41A2-90F1-3B55AE7AD3C4}" dt="2025-01-30T18:50:23.673" v="9348" actId="20577"/>
          <ac:spMkLst>
            <pc:docMk/>
            <pc:sldMk cId="232499080" sldId="319"/>
            <ac:spMk id="5" creationId="{85D9F803-CDBC-C74C-AF1B-2B5937D1C241}"/>
          </ac:spMkLst>
        </pc:spChg>
        <pc:spChg chg="mod">
          <ac:chgData name="Jyothish Mudundi" userId="70c2dbade5331ce5" providerId="LiveId" clId="{73680EA2-6779-41A2-90F1-3B55AE7AD3C4}" dt="2025-01-30T18:47:35.279" v="9056" actId="20577"/>
          <ac:spMkLst>
            <pc:docMk/>
            <pc:sldMk cId="232499080" sldId="319"/>
            <ac:spMk id="8" creationId="{34C97452-C78A-4701-B8AB-ABFE63D5BEDE}"/>
          </ac:spMkLst>
        </pc:spChg>
        <pc:picChg chg="add mod">
          <ac:chgData name="Jyothish Mudundi" userId="70c2dbade5331ce5" providerId="LiveId" clId="{73680EA2-6779-41A2-90F1-3B55AE7AD3C4}" dt="2025-01-30T18:50:33.961" v="9351" actId="14100"/>
          <ac:picMkLst>
            <pc:docMk/>
            <pc:sldMk cId="232499080" sldId="319"/>
            <ac:picMk id="4" creationId="{3EE84CE1-E6FB-8C3E-1867-1FF590EA8067}"/>
          </ac:picMkLst>
        </pc:picChg>
      </pc:sldChg>
      <pc:sldChg chg="addSp modSp mod">
        <pc:chgData name="Jyothish Mudundi" userId="70c2dbade5331ce5" providerId="LiveId" clId="{73680EA2-6779-41A2-90F1-3B55AE7AD3C4}" dt="2025-01-30T19:20:24.080" v="10059" actId="20577"/>
        <pc:sldMkLst>
          <pc:docMk/>
          <pc:sldMk cId="3645034231" sldId="320"/>
        </pc:sldMkLst>
        <pc:spChg chg="mod">
          <ac:chgData name="Jyothish Mudundi" userId="70c2dbade5331ce5" providerId="LiveId" clId="{73680EA2-6779-41A2-90F1-3B55AE7AD3C4}" dt="2025-01-30T19:20:24.080" v="10059" actId="20577"/>
          <ac:spMkLst>
            <pc:docMk/>
            <pc:sldMk cId="3645034231" sldId="320"/>
            <ac:spMk id="5" creationId="{1B07C49E-AFFC-EC46-8930-E4D428F5F943}"/>
          </ac:spMkLst>
        </pc:spChg>
        <pc:picChg chg="add mod">
          <ac:chgData name="Jyothish Mudundi" userId="70c2dbade5331ce5" providerId="LiveId" clId="{73680EA2-6779-41A2-90F1-3B55AE7AD3C4}" dt="2025-01-30T19:20:14.263" v="10051" actId="14100"/>
          <ac:picMkLst>
            <pc:docMk/>
            <pc:sldMk cId="3645034231" sldId="320"/>
            <ac:picMk id="3" creationId="{4D524768-6A1C-6BD8-AA61-C1A864CFCE37}"/>
          </ac:picMkLst>
        </pc:picChg>
      </pc:sldChg>
      <pc:sldChg chg="addSp delSp modSp mod">
        <pc:chgData name="Jyothish Mudundi" userId="70c2dbade5331ce5" providerId="LiveId" clId="{73680EA2-6779-41A2-90F1-3B55AE7AD3C4}" dt="2025-01-30T18:54:14.686" v="9569" actId="27636"/>
        <pc:sldMkLst>
          <pc:docMk/>
          <pc:sldMk cId="700132931" sldId="322"/>
        </pc:sldMkLst>
        <pc:spChg chg="add del mod">
          <ac:chgData name="Jyothish Mudundi" userId="70c2dbade5331ce5" providerId="LiveId" clId="{73680EA2-6779-41A2-90F1-3B55AE7AD3C4}" dt="2025-01-30T18:54:14.686" v="9569" actId="27636"/>
          <ac:spMkLst>
            <pc:docMk/>
            <pc:sldMk cId="700132931" sldId="322"/>
            <ac:spMk id="5" creationId="{85D9F803-CDBC-C74C-AF1B-2B5937D1C241}"/>
          </ac:spMkLst>
        </pc:spChg>
        <pc:spChg chg="mod">
          <ac:chgData name="Jyothish Mudundi" userId="70c2dbade5331ce5" providerId="LiveId" clId="{73680EA2-6779-41A2-90F1-3B55AE7AD3C4}" dt="2025-01-30T18:52:36.753" v="9436" actId="20577"/>
          <ac:spMkLst>
            <pc:docMk/>
            <pc:sldMk cId="700132931" sldId="322"/>
            <ac:spMk id="8" creationId="{9456A072-47A6-4424-9ABE-F398119040DD}"/>
          </ac:spMkLst>
        </pc:spChg>
        <pc:picChg chg="add mod">
          <ac:chgData name="Jyothish Mudundi" userId="70c2dbade5331ce5" providerId="LiveId" clId="{73680EA2-6779-41A2-90F1-3B55AE7AD3C4}" dt="2025-01-30T18:52:11.010" v="9383"/>
          <ac:picMkLst>
            <pc:docMk/>
            <pc:sldMk cId="700132931" sldId="322"/>
            <ac:picMk id="4" creationId="{B6C8A032-E67A-6262-303D-6F1BD75B9580}"/>
          </ac:picMkLst>
        </pc:picChg>
        <pc:picChg chg="add mod">
          <ac:chgData name="Jyothish Mudundi" userId="70c2dbade5331ce5" providerId="LiveId" clId="{73680EA2-6779-41A2-90F1-3B55AE7AD3C4}" dt="2025-01-30T18:52:46.238" v="9439" actId="1076"/>
          <ac:picMkLst>
            <pc:docMk/>
            <pc:sldMk cId="700132931" sldId="322"/>
            <ac:picMk id="7" creationId="{9378D59C-89F8-7E75-5F2B-D18E484AC67A}"/>
          </ac:picMkLst>
        </pc:picChg>
      </pc:sldChg>
      <pc:sldChg chg="addSp modSp mod">
        <pc:chgData name="Jyothish Mudundi" userId="70c2dbade5331ce5" providerId="LiveId" clId="{73680EA2-6779-41A2-90F1-3B55AE7AD3C4}" dt="2025-01-30T19:08:42.617" v="9747" actId="20577"/>
        <pc:sldMkLst>
          <pc:docMk/>
          <pc:sldMk cId="1866160706" sldId="323"/>
        </pc:sldMkLst>
        <pc:spChg chg="mod">
          <ac:chgData name="Jyothish Mudundi" userId="70c2dbade5331ce5" providerId="LiveId" clId="{73680EA2-6779-41A2-90F1-3B55AE7AD3C4}" dt="2025-01-30T19:08:42.617" v="9747" actId="20577"/>
          <ac:spMkLst>
            <pc:docMk/>
            <pc:sldMk cId="1866160706" sldId="323"/>
            <ac:spMk id="5" creationId="{85D9F803-CDBC-C74C-AF1B-2B5937D1C241}"/>
          </ac:spMkLst>
        </pc:spChg>
        <pc:spChg chg="mod">
          <ac:chgData name="Jyothish Mudundi" userId="70c2dbade5331ce5" providerId="LiveId" clId="{73680EA2-6779-41A2-90F1-3B55AE7AD3C4}" dt="2025-01-30T19:08:08.208" v="9688" actId="20577"/>
          <ac:spMkLst>
            <pc:docMk/>
            <pc:sldMk cId="1866160706" sldId="323"/>
            <ac:spMk id="8" creationId="{4EF94599-779E-457E-B57B-6063EBF7A840}"/>
          </ac:spMkLst>
        </pc:spChg>
        <pc:picChg chg="add mod">
          <ac:chgData name="Jyothish Mudundi" userId="70c2dbade5331ce5" providerId="LiveId" clId="{73680EA2-6779-41A2-90F1-3B55AE7AD3C4}" dt="2025-01-30T19:06:18.495" v="9588" actId="14100"/>
          <ac:picMkLst>
            <pc:docMk/>
            <pc:sldMk cId="1866160706" sldId="323"/>
            <ac:picMk id="4" creationId="{DB5463B8-6852-3387-BED7-A5704174277D}"/>
          </ac:picMkLst>
        </pc:picChg>
      </pc:sldChg>
      <pc:sldChg chg="addSp modSp mod">
        <pc:chgData name="Jyothish Mudundi" userId="70c2dbade5331ce5" providerId="LiveId" clId="{73680EA2-6779-41A2-90F1-3B55AE7AD3C4}" dt="2025-01-30T19:12:54.569" v="9947" actId="20577"/>
        <pc:sldMkLst>
          <pc:docMk/>
          <pc:sldMk cId="252359608" sldId="324"/>
        </pc:sldMkLst>
        <pc:spChg chg="mod">
          <ac:chgData name="Jyothish Mudundi" userId="70c2dbade5331ce5" providerId="LiveId" clId="{73680EA2-6779-41A2-90F1-3B55AE7AD3C4}" dt="2025-01-30T19:12:54.569" v="9947" actId="20577"/>
          <ac:spMkLst>
            <pc:docMk/>
            <pc:sldMk cId="252359608" sldId="324"/>
            <ac:spMk id="5" creationId="{85D9F803-CDBC-C74C-AF1B-2B5937D1C241}"/>
          </ac:spMkLst>
        </pc:spChg>
        <pc:spChg chg="mod">
          <ac:chgData name="Jyothish Mudundi" userId="70c2dbade5331ce5" providerId="LiveId" clId="{73680EA2-6779-41A2-90F1-3B55AE7AD3C4}" dt="2025-01-30T19:10:56.677" v="9825" actId="20577"/>
          <ac:spMkLst>
            <pc:docMk/>
            <pc:sldMk cId="252359608" sldId="324"/>
            <ac:spMk id="12" creationId="{4D271BF5-BAA1-4CEB-A575-76A097FABBBA}"/>
          </ac:spMkLst>
        </pc:spChg>
        <pc:picChg chg="add mod">
          <ac:chgData name="Jyothish Mudundi" userId="70c2dbade5331ce5" providerId="LiveId" clId="{73680EA2-6779-41A2-90F1-3B55AE7AD3C4}" dt="2025-01-30T19:11:29.943" v="9845" actId="14100"/>
          <ac:picMkLst>
            <pc:docMk/>
            <pc:sldMk cId="252359608" sldId="324"/>
            <ac:picMk id="4" creationId="{50F8044B-F155-878F-A9C2-30F97AECE355}"/>
          </ac:picMkLst>
        </pc:picChg>
      </pc:sldChg>
      <pc:sldChg chg="modSp mod">
        <pc:chgData name="Jyothish Mudundi" userId="70c2dbade5331ce5" providerId="LiveId" clId="{73680EA2-6779-41A2-90F1-3B55AE7AD3C4}" dt="2025-01-29T13:20:21.916" v="35" actId="20577"/>
        <pc:sldMkLst>
          <pc:docMk/>
          <pc:sldMk cId="1277611629" sldId="327"/>
        </pc:sldMkLst>
        <pc:spChg chg="mod">
          <ac:chgData name="Jyothish Mudundi" userId="70c2dbade5331ce5" providerId="LiveId" clId="{73680EA2-6779-41A2-90F1-3B55AE7AD3C4}" dt="2025-01-29T13:20:21.916" v="35" actId="20577"/>
          <ac:spMkLst>
            <pc:docMk/>
            <pc:sldMk cId="1277611629" sldId="327"/>
            <ac:spMk id="6" creationId="{2C36AF9D-A911-994B-90EA-013D4CDA5604}"/>
          </ac:spMkLst>
        </pc:spChg>
      </pc:sldChg>
      <pc:sldChg chg="addSp delSp modSp mod modClrScheme chgLayout">
        <pc:chgData name="Jyothish Mudundi" userId="70c2dbade5331ce5" providerId="LiveId" clId="{73680EA2-6779-41A2-90F1-3B55AE7AD3C4}" dt="2025-01-29T14:06:50.151" v="745" actId="20577"/>
        <pc:sldMkLst>
          <pc:docMk/>
          <pc:sldMk cId="1980221439" sldId="331"/>
        </pc:sldMkLst>
        <pc:spChg chg="add del mod ord">
          <ac:chgData name="Jyothish Mudundi" userId="70c2dbade5331ce5" providerId="LiveId" clId="{73680EA2-6779-41A2-90F1-3B55AE7AD3C4}" dt="2025-01-29T13:48:01.794" v="137" actId="700"/>
          <ac:spMkLst>
            <pc:docMk/>
            <pc:sldMk cId="1980221439" sldId="331"/>
            <ac:spMk id="2" creationId="{55F93AAE-7A3D-364D-BFC3-638D73DB8AC6}"/>
          </ac:spMkLst>
        </pc:spChg>
        <pc:spChg chg="add del mod ord">
          <ac:chgData name="Jyothish Mudundi" userId="70c2dbade5331ce5" providerId="LiveId" clId="{73680EA2-6779-41A2-90F1-3B55AE7AD3C4}" dt="2025-01-29T13:48:01.794" v="137" actId="700"/>
          <ac:spMkLst>
            <pc:docMk/>
            <pc:sldMk cId="1980221439" sldId="331"/>
            <ac:spMk id="3" creationId="{22E1ED6B-61F3-D3DA-D105-3722D5AB2261}"/>
          </ac:spMkLst>
        </pc:spChg>
        <pc:spChg chg="mod ord">
          <ac:chgData name="Jyothish Mudundi" userId="70c2dbade5331ce5" providerId="LiveId" clId="{73680EA2-6779-41A2-90F1-3B55AE7AD3C4}" dt="2025-01-29T13:48:01.794" v="137" actId="700"/>
          <ac:spMkLst>
            <pc:docMk/>
            <pc:sldMk cId="1980221439" sldId="331"/>
            <ac:spMk id="4" creationId="{E2403FD9-22AB-4833-9FE0-E1E67C96862D}"/>
          </ac:spMkLst>
        </pc:spChg>
        <pc:spChg chg="mod">
          <ac:chgData name="Jyothish Mudundi" userId="70c2dbade5331ce5" providerId="LiveId" clId="{73680EA2-6779-41A2-90F1-3B55AE7AD3C4}" dt="2025-01-29T14:06:50.151" v="745" actId="20577"/>
          <ac:spMkLst>
            <pc:docMk/>
            <pc:sldMk cId="1980221439" sldId="331"/>
            <ac:spMk id="10" creationId="{79EF1473-3ADD-43F1-A495-57AAB7FD902F}"/>
          </ac:spMkLst>
        </pc:spChg>
      </pc:sldChg>
      <pc:sldChg chg="modSp mod">
        <pc:chgData name="Jyothish Mudundi" userId="70c2dbade5331ce5" providerId="LiveId" clId="{73680EA2-6779-41A2-90F1-3B55AE7AD3C4}" dt="2025-01-30T12:51:00.864" v="1468" actId="20577"/>
        <pc:sldMkLst>
          <pc:docMk/>
          <pc:sldMk cId="2560061391" sldId="332"/>
        </pc:sldMkLst>
        <pc:spChg chg="mod">
          <ac:chgData name="Jyothish Mudundi" userId="70c2dbade5331ce5" providerId="LiveId" clId="{73680EA2-6779-41A2-90F1-3B55AE7AD3C4}" dt="2025-01-30T12:51:00.864" v="1468"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959094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753054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jyothishvarma/spacex_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jyothishvarma/spacex_capstone/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jyothishvarma/spacex_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jyothishvarma/spacex_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jyothishvarma/spacex_capstone/blob/main/dashboard.pdf"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jyothishvarma/spacex_capstone/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jyothishvarma/spacex_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jyothishvarma/spacex_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 Jyothish Varma</a:t>
            </a:r>
          </a:p>
          <a:p>
            <a:r>
              <a:rPr lang="en-US" dirty="0">
                <a:solidFill>
                  <a:schemeClr val="bg2"/>
                </a:solidFill>
                <a:latin typeface="Abadi" panose="020B0604020104020204" pitchFamily="34" charset="0"/>
                <a:ea typeface="SF Pro" pitchFamily="2" charset="0"/>
                <a:cs typeface="SF Pro" pitchFamily="2" charset="0"/>
              </a:rPr>
              <a:t>29-01-25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313321" cy="4351338"/>
          </a:xfrm>
          <a:prstGeom prst="rect">
            <a:avLst/>
          </a:prstGeom>
        </p:spPr>
        <p:txBody>
          <a:bodyPr/>
          <a:lstStyle/>
          <a:p>
            <a:pPr marL="0" indent="0">
              <a:buNone/>
            </a:pPr>
            <a:r>
              <a:rPr lang="en-US" sz="1600" dirty="0"/>
              <a:t>After web scraping the raw Falcon 9 launch data, data wrangling is essential to clean and prepare it for analysis. This involves handling missing values, converting data types, and normalizing numerical features. Duplicate or irrelevant entries are removed, and categorical variables like launch site or booster version are encoded for model compatibility. Feature engineering may also be performed to derive new insights from existing attributes. Finally, the cleaned data is stored in a structured format for further analysis and model training.</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800" dirty="0"/>
          </a:p>
          <a:p>
            <a:pPr marL="0" indent="0">
              <a:buNone/>
            </a:pPr>
            <a:r>
              <a:rPr lang="en-US" sz="1800" dirty="0"/>
              <a:t>GitHub Link:- </a:t>
            </a:r>
            <a:r>
              <a:rPr lang="en-US" sz="1400" dirty="0" err="1">
                <a:hlinkClick r:id="rId3"/>
              </a:rPr>
              <a:t>spacex_capstone</a:t>
            </a:r>
            <a:r>
              <a:rPr lang="en-US" sz="1400" dirty="0">
                <a:hlinkClick r:id="rId3"/>
              </a:rPr>
              <a:t>/labs-</a:t>
            </a:r>
            <a:r>
              <a:rPr lang="en-US" sz="1400" dirty="0" err="1">
                <a:hlinkClick r:id="rId3"/>
              </a:rPr>
              <a:t>jupyter</a:t>
            </a:r>
            <a:r>
              <a:rPr lang="en-US" sz="1400" dirty="0">
                <a:hlinkClick r:id="rId3"/>
              </a:rPr>
              <a:t>-</a:t>
            </a:r>
            <a:r>
              <a:rPr lang="en-US" sz="1400" dirty="0" err="1">
                <a:hlinkClick r:id="rId3"/>
              </a:rPr>
              <a:t>spacex</a:t>
            </a:r>
            <a:r>
              <a:rPr lang="en-US" sz="1400" dirty="0">
                <a:hlinkClick r:id="rId3"/>
              </a:rPr>
              <a:t>-Data </a:t>
            </a:r>
            <a:r>
              <a:rPr lang="en-US" sz="1400" dirty="0" err="1">
                <a:hlinkClick r:id="rId3"/>
              </a:rPr>
              <a:t>wrangling.ipynb</a:t>
            </a:r>
            <a:r>
              <a:rPr lang="en-US" sz="1400" dirty="0">
                <a:hlinkClick r:id="rId3"/>
              </a:rPr>
              <a:t> at main · </a:t>
            </a:r>
            <a:r>
              <a:rPr lang="en-US" sz="1400" dirty="0" err="1">
                <a:hlinkClick r:id="rId3"/>
              </a:rPr>
              <a:t>mjyothishvarma</a:t>
            </a:r>
            <a:r>
              <a:rPr lang="en-US" sz="1400" dirty="0">
                <a:hlinkClick r:id="rId3"/>
              </a:rPr>
              <a:t>/</a:t>
            </a:r>
            <a:r>
              <a:rPr lang="en-US" sz="1400" dirty="0" err="1">
                <a:hlinkClick r:id="rId3"/>
              </a:rPr>
              <a:t>spacex_capstone</a:t>
            </a:r>
            <a:endParaRPr lang="en-US" sz="14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descr="A diagram of a flight&#10;&#10;Description automatically generated">
            <a:extLst>
              <a:ext uri="{FF2B5EF4-FFF2-40B4-BE49-F238E27FC236}">
                <a16:creationId xmlns:a16="http://schemas.microsoft.com/office/drawing/2014/main" id="{BFC5B010-0D25-654F-B1F2-54C259D310AE}"/>
              </a:ext>
            </a:extLst>
          </p:cNvPr>
          <p:cNvPicPr>
            <a:picLocks noChangeAspect="1"/>
          </p:cNvPicPr>
          <p:nvPr/>
        </p:nvPicPr>
        <p:blipFill>
          <a:blip r:embed="rId4"/>
          <a:stretch>
            <a:fillRect/>
          </a:stretch>
        </p:blipFill>
        <p:spPr>
          <a:xfrm>
            <a:off x="2214824" y="3225022"/>
            <a:ext cx="6858000" cy="2218209"/>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0" indent="0">
              <a:lnSpc>
                <a:spcPct val="100000"/>
              </a:lnSpc>
              <a:spcBef>
                <a:spcPts val="1400"/>
              </a:spcBef>
              <a:buNone/>
            </a:pPr>
            <a:r>
              <a:rPr lang="en-US" sz="2200" dirty="0">
                <a:solidFill>
                  <a:schemeClr val="accent3">
                    <a:lumMod val="25000"/>
                  </a:schemeClr>
                </a:solidFill>
                <a:latin typeface="Abadi"/>
              </a:rPr>
              <a:t>	Various charts like cat plots, line plots and bar charts were used. Cat 	plots like flight number vs pay load mass, flight number vs launch site, 	flight number and orbit type and pay load mass vs launch site were 	plotted to know how  are various categories of each variable were split. 	Bar chart was plotted to know what is the success rate of each orbit and 	line plot of year vs success rate to know how time has affected the 	success rate of the launches. </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r>
              <a:rPr lang="en-US" sz="1800" dirty="0" err="1">
                <a:hlinkClick r:id="rId3"/>
              </a:rPr>
              <a:t>spacex_capstone</a:t>
            </a:r>
            <a:r>
              <a:rPr lang="en-US" sz="1800" dirty="0">
                <a:hlinkClick r:id="rId3"/>
              </a:rPr>
              <a:t>/</a:t>
            </a:r>
            <a:r>
              <a:rPr lang="en-US" sz="1800" dirty="0" err="1">
                <a:hlinkClick r:id="rId3"/>
              </a:rPr>
              <a:t>edadataviz.ipynb</a:t>
            </a:r>
            <a:r>
              <a:rPr lang="en-US" sz="1800" dirty="0">
                <a:hlinkClick r:id="rId3"/>
              </a:rPr>
              <a:t> at main · </a:t>
            </a:r>
            <a:r>
              <a:rPr lang="en-US" sz="1800" dirty="0" err="1">
                <a:hlinkClick r:id="rId3"/>
              </a:rPr>
              <a:t>mjyothishvarma</a:t>
            </a:r>
            <a:r>
              <a:rPr lang="en-US" sz="1800" dirty="0">
                <a:hlinkClick r:id="rId3"/>
              </a:rPr>
              <a:t>/</a:t>
            </a:r>
            <a:r>
              <a:rPr lang="en-US" sz="1800" dirty="0" err="1">
                <a:hlinkClick r:id="rId3"/>
              </a:rPr>
              <a:t>spacex_capstone</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a:endParaRPr>
          </a:p>
          <a:p>
            <a:pPr lvl="1">
              <a:lnSpc>
                <a:spcPct val="100000"/>
              </a:lnSpc>
              <a:spcBef>
                <a:spcPts val="1400"/>
              </a:spcBef>
            </a:pPr>
            <a:r>
              <a:rPr lang="en-US" sz="2000" dirty="0">
                <a:solidFill>
                  <a:schemeClr val="accent3">
                    <a:lumMod val="25000"/>
                  </a:schemeClr>
                </a:solidFill>
                <a:latin typeface="Abadi" panose="020B0604020104020204" pitchFamily="34" charset="0"/>
              </a:rPr>
              <a:t>There are in total four launch sites of the SpaceX organization.</a:t>
            </a:r>
          </a:p>
          <a:p>
            <a:pPr lvl="1">
              <a:lnSpc>
                <a:spcPct val="100000"/>
              </a:lnSpc>
              <a:spcBef>
                <a:spcPts val="1400"/>
              </a:spcBef>
            </a:pPr>
            <a:r>
              <a:rPr lang="en-US" sz="2000" dirty="0">
                <a:solidFill>
                  <a:schemeClr val="accent3">
                    <a:lumMod val="25000"/>
                  </a:schemeClr>
                </a:solidFill>
                <a:latin typeface="Abadi" panose="020B0604020104020204" pitchFamily="34" charset="0"/>
              </a:rPr>
              <a:t>The average payload mass carried by booster version F9 v1.1 is around 2928 kilograms.</a:t>
            </a:r>
          </a:p>
          <a:p>
            <a:pPr lvl="1">
              <a:lnSpc>
                <a:spcPct val="100000"/>
              </a:lnSpc>
              <a:spcBef>
                <a:spcPts val="1400"/>
              </a:spcBef>
            </a:pPr>
            <a:r>
              <a:rPr lang="en-US" sz="2000" dirty="0">
                <a:solidFill>
                  <a:schemeClr val="accent3">
                    <a:lumMod val="25000"/>
                  </a:schemeClr>
                </a:solidFill>
                <a:latin typeface="Abadi" panose="020B0604020104020204" pitchFamily="34" charset="0"/>
              </a:rPr>
              <a:t>2015-12-22 was the first successful landing outcome in ground pad.</a:t>
            </a:r>
          </a:p>
          <a:p>
            <a:pPr lvl="1">
              <a:lnSpc>
                <a:spcPct val="100000"/>
              </a:lnSpc>
              <a:spcBef>
                <a:spcPts val="1400"/>
              </a:spcBef>
            </a:pPr>
            <a:r>
              <a:rPr lang="en-US" sz="2000" dirty="0">
                <a:solidFill>
                  <a:schemeClr val="accent3">
                    <a:lumMod val="25000"/>
                  </a:schemeClr>
                </a:solidFill>
                <a:latin typeface="Abadi" panose="020B0604020104020204" pitchFamily="34" charset="0"/>
              </a:rPr>
              <a:t>There are around 12 boosters which have carried the maximum payload.</a:t>
            </a:r>
          </a:p>
          <a:p>
            <a:pPr lvl="1">
              <a:lnSpc>
                <a:spcPct val="100000"/>
              </a:lnSpc>
              <a:spcBef>
                <a:spcPts val="1400"/>
              </a:spcBef>
            </a:pPr>
            <a:r>
              <a:rPr lang="en-US" sz="2000" dirty="0">
                <a:solidFill>
                  <a:schemeClr val="accent3">
                    <a:lumMod val="25000"/>
                  </a:schemeClr>
                </a:solidFill>
                <a:latin typeface="Abadi" panose="020B0604020104020204" pitchFamily="34" charset="0"/>
              </a:rPr>
              <a:t>There were two drone ship failures from the site CCAFS LC-40 during the months January and April in the year 2015.</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400" dirty="0">
                <a:solidFill>
                  <a:schemeClr val="accent3">
                    <a:lumMod val="25000"/>
                  </a:schemeClr>
                </a:solidFill>
                <a:latin typeface="Abadi" panose="020B0604020104020204" pitchFamily="34" charset="0"/>
              </a:rPr>
              <a:t>:- </a:t>
            </a:r>
            <a:r>
              <a:rPr lang="en-US" sz="1400" dirty="0" err="1">
                <a:hlinkClick r:id="rId3"/>
              </a:rPr>
              <a:t>spacex_capstone</a:t>
            </a:r>
            <a:r>
              <a:rPr lang="en-US" sz="1400" dirty="0">
                <a:hlinkClick r:id="rId3"/>
              </a:rPr>
              <a:t>/</a:t>
            </a:r>
            <a:r>
              <a:rPr lang="en-US" sz="1400" dirty="0" err="1">
                <a:hlinkClick r:id="rId3"/>
              </a:rPr>
              <a:t>jupyter</a:t>
            </a:r>
            <a:r>
              <a:rPr lang="en-US" sz="1400" dirty="0">
                <a:hlinkClick r:id="rId3"/>
              </a:rPr>
              <a:t>-labs-</a:t>
            </a:r>
            <a:r>
              <a:rPr lang="en-US" sz="1400" dirty="0" err="1">
                <a:hlinkClick r:id="rId3"/>
              </a:rPr>
              <a:t>eda</a:t>
            </a:r>
            <a:r>
              <a:rPr lang="en-US" sz="1400" dirty="0">
                <a:hlinkClick r:id="rId3"/>
              </a:rPr>
              <a:t>-</a:t>
            </a:r>
            <a:r>
              <a:rPr lang="en-US" sz="1400" dirty="0" err="1">
                <a:hlinkClick r:id="rId3"/>
              </a:rPr>
              <a:t>sql-coursera_sqllite.ipynb</a:t>
            </a:r>
            <a:r>
              <a:rPr lang="en-US" sz="1400" dirty="0">
                <a:hlinkClick r:id="rId3"/>
              </a:rPr>
              <a:t> at main · </a:t>
            </a:r>
            <a:r>
              <a:rPr lang="en-US" sz="1400" dirty="0" err="1">
                <a:hlinkClick r:id="rId3"/>
              </a:rPr>
              <a:t>mjyothishvarma</a:t>
            </a:r>
            <a:r>
              <a:rPr lang="en-US" sz="1400" dirty="0">
                <a:hlinkClick r:id="rId3"/>
              </a:rPr>
              <a:t>/</a:t>
            </a:r>
            <a:r>
              <a:rPr lang="en-US" sz="1400" dirty="0" err="1">
                <a:hlinkClick r:id="rId3"/>
              </a:rPr>
              <a:t>spacex_capstone</a:t>
            </a:r>
            <a:endParaRPr lang="en-US" sz="1400" dirty="0">
              <a:solidFill>
                <a:schemeClr val="accent3">
                  <a:lumMod val="25000"/>
                </a:schemeClr>
              </a:solidFill>
              <a:latin typeface="Abadi" panose="020B0604020104020204" pitchFamily="34" charset="0"/>
            </a:endParaRPr>
          </a:p>
          <a:p>
            <a:endParaRPr lang="en-US" dirty="0"/>
          </a:p>
          <a:p>
            <a:pPr marL="0" indent="0">
              <a:buNone/>
            </a:pPr>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900" dirty="0">
                <a:solidFill>
                  <a:schemeClr val="accent3">
                    <a:lumMod val="25000"/>
                  </a:schemeClr>
                </a:solidFill>
                <a:latin typeface="Abadi" panose="020B0604020104020204" pitchFamily="34" charset="0"/>
              </a:rPr>
              <a:t>In the project on the map we created and placed markers to know the location of the launches and created circles to know the count of the launches as it becomes difficult to count the markers individually and also we made some lines to show the distance between launch sites and various places like seashore, railway tracks and vegetation to know where these sites are generally constructed.</a:t>
            </a:r>
          </a:p>
          <a:p>
            <a:pPr marL="0" indent="0">
              <a:lnSpc>
                <a:spcPct val="100000"/>
              </a:lnSpc>
              <a:spcBef>
                <a:spcPts val="1400"/>
              </a:spcBef>
              <a:buNone/>
            </a:pPr>
            <a:endParaRPr lang="en-US"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1600" dirty="0" err="1">
                <a:hlinkClick r:id="rId3"/>
              </a:rPr>
              <a:t>spacex_capstone</a:t>
            </a:r>
            <a:r>
              <a:rPr lang="en-US" sz="1600" dirty="0">
                <a:hlinkClick r:id="rId3"/>
              </a:rPr>
              <a:t>/</a:t>
            </a:r>
            <a:r>
              <a:rPr lang="en-US" sz="1600" dirty="0" err="1">
                <a:hlinkClick r:id="rId3"/>
              </a:rPr>
              <a:t>lab_jupyter_launch_site_location.ipynb</a:t>
            </a:r>
            <a:r>
              <a:rPr lang="en-US" sz="1600" dirty="0">
                <a:hlinkClick r:id="rId3"/>
              </a:rPr>
              <a:t> at main · </a:t>
            </a:r>
            <a:r>
              <a:rPr lang="en-US" sz="1600" dirty="0" err="1">
                <a:hlinkClick r:id="rId3"/>
              </a:rPr>
              <a:t>mjyothishvarma</a:t>
            </a:r>
            <a:r>
              <a:rPr lang="en-US" sz="1600" dirty="0">
                <a:hlinkClick r:id="rId3"/>
              </a:rPr>
              <a:t>/</a:t>
            </a:r>
            <a:r>
              <a:rPr lang="en-US" sz="1600" dirty="0" err="1">
                <a:hlinkClick r:id="rId3"/>
              </a:rPr>
              <a:t>spacex_capstone</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We made two types of plots, a bar chart and cat plot.</a:t>
            </a:r>
          </a:p>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A bar chart for representing the success and failure of launch sites. Initially the graph shows the success rate of various launch sites and upon selection of the site it shows the success and failure rate of that particular site.</a:t>
            </a:r>
          </a:p>
          <a:p>
            <a:pPr marL="0" indent="0">
              <a:lnSpc>
                <a:spcPct val="100000"/>
              </a:lnSpc>
              <a:spcBef>
                <a:spcPts val="1400"/>
              </a:spcBef>
              <a:buNone/>
            </a:pPr>
            <a:r>
              <a:rPr lang="en-US" sz="2600" dirty="0">
                <a:solidFill>
                  <a:schemeClr val="accent3">
                    <a:lumMod val="25000"/>
                  </a:schemeClr>
                </a:solidFill>
                <a:latin typeface="Abadi" panose="020B0604020104020204" pitchFamily="34" charset="0"/>
              </a:rPr>
              <a:t>A cat plot for representing correlation between payload mass and success rate which comes with a slider to adjust the range of pay load mass.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1600" dirty="0" err="1">
                <a:hlinkClick r:id="rId3"/>
              </a:rPr>
              <a:t>spacex_capstone</a:t>
            </a:r>
            <a:r>
              <a:rPr lang="en-US" sz="1600" dirty="0">
                <a:hlinkClick r:id="rId3"/>
              </a:rPr>
              <a:t>/dashboard.pdf at main · </a:t>
            </a:r>
            <a:r>
              <a:rPr lang="en-US" sz="1600" dirty="0" err="1">
                <a:hlinkClick r:id="rId3"/>
              </a:rPr>
              <a:t>mjyothishvarma</a:t>
            </a:r>
            <a:r>
              <a:rPr lang="en-US" sz="1600" dirty="0">
                <a:hlinkClick r:id="rId3"/>
              </a:rPr>
              <a:t>/</a:t>
            </a:r>
            <a:r>
              <a:rPr lang="en-US" sz="1600" dirty="0" err="1">
                <a:hlinkClick r:id="rId3"/>
              </a:rPr>
              <a:t>spacex_capstone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826384"/>
          </a:xfrm>
          <a:prstGeom prst="rect">
            <a:avLst/>
          </a:prstGeom>
        </p:spPr>
        <p:txBody>
          <a:bodyPr>
            <a:normAutofit/>
          </a:bodyPr>
          <a:lstStyle/>
          <a:p>
            <a:pPr marL="0" indent="0">
              <a:buNone/>
            </a:pPr>
            <a:r>
              <a:rPr lang="en-US" sz="1600" dirty="0"/>
              <a:t>I first normalized the dataset to scale the features, ensuring that the model performance would not be biased by differing feature magnitudes. Then, I applied three different machine learning models: Logistic Regression, Support Vector Machine (SVM), and Decision Tree, to predict whether the first stage would land successfully. Each model was trained on the normalized data, and their performance was evaluated based on their ability to correctly classify the landing status. The models were selected to compare their predictive accuracy and robustness. By analyzing the results, we can determine the best model for predicting Falcon 9's landing success.</a:t>
            </a:r>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2400" dirty="0"/>
              <a:t>GitHub Link :-  </a:t>
            </a:r>
            <a:r>
              <a:rPr lang="en-US" sz="1200" dirty="0" err="1">
                <a:hlinkClick r:id="rId3"/>
              </a:rPr>
              <a:t>spacex_capstone</a:t>
            </a:r>
            <a:r>
              <a:rPr lang="en-US" sz="1200" dirty="0">
                <a:hlinkClick r:id="rId3"/>
              </a:rPr>
              <a:t>/</a:t>
            </a:r>
            <a:r>
              <a:rPr lang="en-US" sz="1200" dirty="0" err="1">
                <a:hlinkClick r:id="rId3"/>
              </a:rPr>
              <a:t>SpaceX_Machine</a:t>
            </a:r>
            <a:r>
              <a:rPr lang="en-US" sz="1200" dirty="0">
                <a:hlinkClick r:id="rId3"/>
              </a:rPr>
              <a:t> Learning Prediction_Part_5.ipynb at main · </a:t>
            </a:r>
            <a:r>
              <a:rPr lang="en-US" sz="1200" dirty="0" err="1">
                <a:hlinkClick r:id="rId3"/>
              </a:rPr>
              <a:t>mjyothishvarma</a:t>
            </a:r>
            <a:r>
              <a:rPr lang="en-US" sz="1200" dirty="0">
                <a:hlinkClick r:id="rId3"/>
              </a:rPr>
              <a:t>/</a:t>
            </a:r>
            <a:r>
              <a:rPr lang="en-US" sz="1200" dirty="0" err="1">
                <a:hlinkClick r:id="rId3"/>
              </a:rPr>
              <a:t>spacex_capstone</a:t>
            </a:r>
            <a:endParaRPr lang="en-US" sz="1200" dirty="0"/>
          </a:p>
          <a:p>
            <a:pPr marL="0" indent="0">
              <a:buNone/>
            </a:pPr>
            <a:endParaRPr lang="en-US" sz="1200" dirty="0"/>
          </a:p>
          <a:p>
            <a:pPr marL="0" indent="0">
              <a:buNone/>
            </a:pPr>
            <a:endParaRPr lang="en-US" sz="1600" dirty="0"/>
          </a:p>
          <a:p>
            <a:pPr marL="0" indent="0">
              <a:buNone/>
            </a:pPr>
            <a:endParaRPr lang="en-US" sz="1600" dirty="0"/>
          </a:p>
          <a:p>
            <a:pPr marL="0" indent="0">
              <a:buNone/>
            </a:pPr>
            <a:endParaRPr lang="en-US" sz="16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descr="A diagram of a rocket launch&#10;&#10;Description automatically generated">
            <a:extLst>
              <a:ext uri="{FF2B5EF4-FFF2-40B4-BE49-F238E27FC236}">
                <a16:creationId xmlns:a16="http://schemas.microsoft.com/office/drawing/2014/main" id="{3A160ABD-2C30-53FA-F150-97F1D226B6A4}"/>
              </a:ext>
            </a:extLst>
          </p:cNvPr>
          <p:cNvPicPr>
            <a:picLocks noChangeAspect="1"/>
          </p:cNvPicPr>
          <p:nvPr/>
        </p:nvPicPr>
        <p:blipFill>
          <a:blip r:embed="rId4"/>
          <a:stretch>
            <a:fillRect/>
          </a:stretch>
        </p:blipFill>
        <p:spPr>
          <a:xfrm>
            <a:off x="2435888" y="3308455"/>
            <a:ext cx="6858000" cy="246687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53541" y="1877675"/>
            <a:ext cx="10714479" cy="471404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tx1"/>
                </a:solidFill>
                <a:latin typeface="+mn-lt"/>
              </a:rPr>
              <a:t>The exploratory data analysis revealed that key features like rocket mass, and launch site significantly influence the likelihood of a successful Falcon 9 first-stage landing. Visualizations showed strong correlations between successful landings and favorable Falcon 9 features.</a:t>
            </a:r>
          </a:p>
          <a:p>
            <a:pPr marL="0" indent="0">
              <a:lnSpc>
                <a:spcPct val="100000"/>
              </a:lnSpc>
              <a:spcBef>
                <a:spcPts val="1400"/>
              </a:spcBef>
              <a:buNone/>
            </a:pPr>
            <a:endParaRPr lang="en-US" sz="1600" dirty="0">
              <a:solidFill>
                <a:schemeClr val="tx1"/>
              </a:solidFill>
              <a:latin typeface="+mn-lt"/>
            </a:endParaRPr>
          </a:p>
          <a:p>
            <a:pPr marL="0" indent="0">
              <a:lnSpc>
                <a:spcPct val="100000"/>
              </a:lnSpc>
              <a:spcBef>
                <a:spcPts val="1400"/>
              </a:spcBef>
              <a:buNone/>
            </a:pPr>
            <a:endParaRPr lang="en-US" sz="1600" dirty="0">
              <a:solidFill>
                <a:schemeClr val="tx1"/>
              </a:solidFill>
              <a:latin typeface="+mn-lt"/>
            </a:endParaRPr>
          </a:p>
          <a:p>
            <a:pPr marL="0" indent="0">
              <a:lnSpc>
                <a:spcPct val="100000"/>
              </a:lnSpc>
              <a:spcBef>
                <a:spcPts val="1400"/>
              </a:spcBef>
              <a:buNone/>
            </a:pPr>
            <a:endParaRPr lang="en-US" sz="1600" dirty="0">
              <a:solidFill>
                <a:schemeClr val="tx1"/>
              </a:solidFill>
              <a:latin typeface="+mn-lt"/>
            </a:endParaRPr>
          </a:p>
          <a:p>
            <a:pPr marL="0" indent="0">
              <a:lnSpc>
                <a:spcPct val="100000"/>
              </a:lnSpc>
              <a:spcBef>
                <a:spcPts val="1400"/>
              </a:spcBef>
              <a:buNone/>
            </a:pPr>
            <a:endParaRPr lang="en-US" sz="1600" dirty="0">
              <a:solidFill>
                <a:schemeClr val="tx1"/>
              </a:solidFill>
              <a:latin typeface="+mn-lt"/>
            </a:endParaRPr>
          </a:p>
          <a:p>
            <a:pPr marL="0" indent="0">
              <a:lnSpc>
                <a:spcPct val="100000"/>
              </a:lnSpc>
              <a:spcBef>
                <a:spcPts val="1400"/>
              </a:spcBef>
              <a:buNone/>
            </a:pPr>
            <a:endParaRPr lang="en-US" sz="1600" dirty="0">
              <a:solidFill>
                <a:schemeClr val="tx1"/>
              </a:solidFill>
              <a:latin typeface="+mn-lt"/>
            </a:endParaRPr>
          </a:p>
          <a:p>
            <a:pPr marL="0" indent="0">
              <a:lnSpc>
                <a:spcPct val="100000"/>
              </a:lnSpc>
              <a:spcBef>
                <a:spcPts val="1400"/>
              </a:spcBef>
              <a:buNone/>
            </a:pPr>
            <a:endParaRPr lang="en-US" sz="1600" dirty="0">
              <a:solidFill>
                <a:schemeClr val="tx1"/>
              </a:solidFill>
              <a:latin typeface="+mn-lt"/>
            </a:endParaRPr>
          </a:p>
          <a:p>
            <a:pPr marL="0" indent="0">
              <a:lnSpc>
                <a:spcPct val="100000"/>
              </a:lnSpc>
              <a:spcBef>
                <a:spcPts val="1400"/>
              </a:spcBef>
              <a:buNone/>
            </a:pPr>
            <a:endParaRPr lang="en-US" sz="1800" dirty="0">
              <a:solidFill>
                <a:schemeClr val="tx1"/>
              </a:solidFill>
            </a:endParaRPr>
          </a:p>
          <a:p>
            <a:pPr marL="0" indent="0">
              <a:lnSpc>
                <a:spcPct val="100000"/>
              </a:lnSpc>
              <a:spcBef>
                <a:spcPts val="1400"/>
              </a:spcBef>
              <a:buNone/>
            </a:pPr>
            <a:r>
              <a:rPr lang="en-US" sz="1800" dirty="0">
                <a:solidFill>
                  <a:schemeClr val="tx1"/>
                </a:solidFill>
              </a:rPr>
              <a:t>The predictive model achieved an accuracy of over 80% in classifying successful landings, with all the models performing well. Hyperparameter tuning further enhanced model performance, providing valuable insights into the likelihood of success based on launch variables.</a:t>
            </a:r>
            <a:endParaRPr lang="en-US" sz="1800" dirty="0">
              <a:solidFill>
                <a:schemeClr val="tx1"/>
              </a:solidFill>
              <a:latin typeface="+mn-lt"/>
            </a:endParaRPr>
          </a:p>
          <a:p>
            <a:pPr marL="0" indent="0">
              <a:lnSpc>
                <a:spcPct val="100000"/>
              </a:lnSpc>
              <a:spcBef>
                <a:spcPts val="1400"/>
              </a:spcBef>
              <a:buNone/>
            </a:pPr>
            <a:endParaRPr lang="en-US" sz="1600" dirty="0">
              <a:solidFill>
                <a:schemeClr val="tx1"/>
              </a:solidFill>
              <a:latin typeface="+mn-lt"/>
            </a:endParaRPr>
          </a:p>
          <a:p>
            <a:pPr marL="0" indent="0">
              <a:lnSpc>
                <a:spcPct val="100000"/>
              </a:lnSpc>
              <a:spcBef>
                <a:spcPts val="1400"/>
              </a:spcBef>
              <a:buNone/>
            </a:pPr>
            <a:endParaRPr lang="en-US" sz="1600" dirty="0">
              <a:solidFill>
                <a:schemeClr val="tx1"/>
              </a:solidFill>
              <a:latin typeface="+mn-lt"/>
            </a:endParaRPr>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A pie chart with different colored circles">
            <a:extLst>
              <a:ext uri="{FF2B5EF4-FFF2-40B4-BE49-F238E27FC236}">
                <a16:creationId xmlns:a16="http://schemas.microsoft.com/office/drawing/2014/main" id="{41E17474-73A3-A864-A04E-D0BB1EBE6590}"/>
              </a:ext>
            </a:extLst>
          </p:cNvPr>
          <p:cNvPicPr>
            <a:picLocks noChangeAspect="1"/>
          </p:cNvPicPr>
          <p:nvPr/>
        </p:nvPicPr>
        <p:blipFill>
          <a:blip r:embed="rId4"/>
          <a:stretch>
            <a:fillRect/>
          </a:stretch>
        </p:blipFill>
        <p:spPr>
          <a:xfrm>
            <a:off x="934496" y="2813538"/>
            <a:ext cx="4290647" cy="2387168"/>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C91A65F4-849F-F616-D4AC-C43ED637D685}"/>
              </a:ext>
            </a:extLst>
          </p:cNvPr>
          <p:cNvPicPr>
            <a:picLocks noChangeAspect="1"/>
          </p:cNvPicPr>
          <p:nvPr/>
        </p:nvPicPr>
        <p:blipFill>
          <a:blip r:embed="rId5"/>
          <a:stretch>
            <a:fillRect/>
          </a:stretch>
        </p:blipFill>
        <p:spPr>
          <a:xfrm>
            <a:off x="6179735" y="2713055"/>
            <a:ext cx="5077769" cy="2592880"/>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320800" y="1557338"/>
            <a:ext cx="10871200" cy="4762500"/>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100" b="0" i="0" dirty="0">
                <a:effectLst/>
                <a:latin typeface="system-ui"/>
              </a:rPr>
              <a:t> </a:t>
            </a:r>
          </a:p>
          <a:p>
            <a:pPr marL="0" indent="0">
              <a:lnSpc>
                <a:spcPct val="100000"/>
              </a:lnSpc>
              <a:spcBef>
                <a:spcPts val="1400"/>
              </a:spcBef>
              <a:buNone/>
            </a:pPr>
            <a:endParaRPr lang="en-US" sz="1100" dirty="0">
              <a:latin typeface="system-ui"/>
            </a:endParaRPr>
          </a:p>
          <a:p>
            <a:pPr marL="0" indent="0">
              <a:lnSpc>
                <a:spcPct val="100000"/>
              </a:lnSpc>
              <a:spcBef>
                <a:spcPts val="1400"/>
              </a:spcBef>
              <a:buNone/>
            </a:pPr>
            <a:endParaRPr lang="en-US" sz="1100" b="0" i="0" dirty="0">
              <a:effectLst/>
              <a:latin typeface="system-ui"/>
            </a:endParaRPr>
          </a:p>
          <a:p>
            <a:pPr marL="0" indent="0">
              <a:lnSpc>
                <a:spcPct val="100000"/>
              </a:lnSpc>
              <a:spcBef>
                <a:spcPts val="1400"/>
              </a:spcBef>
              <a:buNone/>
            </a:pPr>
            <a:endParaRPr lang="en-US" sz="1100" dirty="0">
              <a:latin typeface="system-ui"/>
            </a:endParaRPr>
          </a:p>
          <a:p>
            <a:pPr marL="0" indent="0">
              <a:lnSpc>
                <a:spcPct val="100000"/>
              </a:lnSpc>
              <a:spcBef>
                <a:spcPts val="1400"/>
              </a:spcBef>
              <a:buNone/>
            </a:pPr>
            <a:endParaRPr lang="en-US" sz="1100" b="0" i="0" dirty="0">
              <a:effectLst/>
              <a:latin typeface="system-ui"/>
            </a:endParaRPr>
          </a:p>
          <a:p>
            <a:pPr marL="0" indent="0">
              <a:lnSpc>
                <a:spcPct val="100000"/>
              </a:lnSpc>
              <a:spcBef>
                <a:spcPts val="1400"/>
              </a:spcBef>
              <a:buNone/>
            </a:pPr>
            <a:endParaRPr lang="en-US" sz="1100" dirty="0">
              <a:latin typeface="system-ui"/>
            </a:endParaRPr>
          </a:p>
          <a:p>
            <a:pPr marL="0" indent="0">
              <a:lnSpc>
                <a:spcPct val="100000"/>
              </a:lnSpc>
              <a:spcBef>
                <a:spcPts val="1400"/>
              </a:spcBef>
              <a:buNone/>
            </a:pPr>
            <a:endParaRPr lang="en-US" sz="1100" dirty="0">
              <a:latin typeface="system-ui"/>
            </a:endParaRPr>
          </a:p>
          <a:p>
            <a:pPr marL="0" indent="0">
              <a:lnSpc>
                <a:spcPct val="100000"/>
              </a:lnSpc>
              <a:spcBef>
                <a:spcPts val="1400"/>
              </a:spcBef>
              <a:buNone/>
            </a:pPr>
            <a:r>
              <a:rPr lang="en-US" sz="2000" dirty="0">
                <a:solidFill>
                  <a:schemeClr val="accent3">
                    <a:lumMod val="25000"/>
                  </a:schemeClr>
                </a:solidFill>
                <a:latin typeface="system-ui"/>
              </a:rPr>
              <a:t>Most of the flights have been launched at CCAFS SLC 40 or KSC LC 39A.</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6" name="Picture 15">
            <a:extLst>
              <a:ext uri="{FF2B5EF4-FFF2-40B4-BE49-F238E27FC236}">
                <a16:creationId xmlns:a16="http://schemas.microsoft.com/office/drawing/2014/main" id="{4C65B97B-A1F8-755F-961F-07514CB2C39C}"/>
              </a:ext>
            </a:extLst>
          </p:cNvPr>
          <p:cNvPicPr>
            <a:picLocks noChangeAspect="1"/>
          </p:cNvPicPr>
          <p:nvPr/>
        </p:nvPicPr>
        <p:blipFill>
          <a:blip r:embed="rId4"/>
          <a:stretch>
            <a:fillRect/>
          </a:stretch>
        </p:blipFill>
        <p:spPr>
          <a:xfrm>
            <a:off x="1508565" y="1650932"/>
            <a:ext cx="9777046" cy="255766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10855932"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latin typeface="system-ui"/>
              </a:rPr>
              <a:t>We can</a:t>
            </a:r>
            <a:r>
              <a:rPr lang="en-US" sz="2400" b="0" i="0" dirty="0">
                <a:effectLst/>
                <a:latin typeface="system-ui"/>
              </a:rPr>
              <a:t> observe Payload Mass Vs. Launch Site scatter point chart you will find for the VAFB-SLC launch site there are no rockets launched for heavy payload mass(greater than 10000).</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42D0A56-D237-4F3D-041A-C6140F278BDD}"/>
              </a:ext>
            </a:extLst>
          </p:cNvPr>
          <p:cNvPicPr>
            <a:picLocks noChangeAspect="1"/>
          </p:cNvPicPr>
          <p:nvPr/>
        </p:nvPicPr>
        <p:blipFill>
          <a:blip r:embed="rId3"/>
          <a:stretch>
            <a:fillRect/>
          </a:stretch>
        </p:blipFill>
        <p:spPr>
          <a:xfrm>
            <a:off x="1245997" y="2207558"/>
            <a:ext cx="9756948" cy="199265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1016705"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orbits ES-L1,GEO,HEO and SSO have 100%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ABB5150-663C-4260-6264-2ACCEA985C60}"/>
              </a:ext>
            </a:extLst>
          </p:cNvPr>
          <p:cNvPicPr>
            <a:picLocks noChangeAspect="1"/>
          </p:cNvPicPr>
          <p:nvPr/>
        </p:nvPicPr>
        <p:blipFill>
          <a:blip r:embed="rId3"/>
          <a:stretch>
            <a:fillRect/>
          </a:stretch>
        </p:blipFill>
        <p:spPr>
          <a:xfrm>
            <a:off x="2823231" y="2082114"/>
            <a:ext cx="6264183" cy="255017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614771"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b="0" i="0" dirty="0">
                <a:effectLst/>
                <a:latin typeface="system-ui"/>
              </a:rPr>
              <a:t>You can observe that in the LEO orbit, success seems to be related to the number of flights. Conversely, in the GTO orbit, there appears to be no relationship between flight number and success.</a:t>
            </a:r>
            <a:endParaRPr lang="en-US" sz="2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C4763E0A-F63E-C9B7-8F4A-D8A5B8D9619B}"/>
              </a:ext>
            </a:extLst>
          </p:cNvPr>
          <p:cNvPicPr>
            <a:picLocks noChangeAspect="1"/>
          </p:cNvPicPr>
          <p:nvPr/>
        </p:nvPicPr>
        <p:blipFill>
          <a:blip r:embed="rId3"/>
          <a:stretch>
            <a:fillRect/>
          </a:stretch>
        </p:blipFill>
        <p:spPr>
          <a:xfrm>
            <a:off x="1695068" y="2411604"/>
            <a:ext cx="8801863" cy="184804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515600" cy="3811588"/>
          </a:xfrm>
          <a:prstGeom prst="rect">
            <a:avLst/>
          </a:prstGeom>
        </p:spPr>
        <p:txBody>
          <a:bodyPr>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gn="l">
              <a:buNone/>
            </a:pPr>
            <a:endParaRPr lang="en-CA" sz="2200" dirty="0">
              <a:solidFill>
                <a:schemeClr val="accent3">
                  <a:lumMod val="25000"/>
                </a:schemeClr>
              </a:solidFill>
              <a:latin typeface="Abadi" panose="020B0604020104020204" pitchFamily="34" charset="0"/>
            </a:endParaRPr>
          </a:p>
          <a:p>
            <a:pPr marL="0" indent="0" algn="l">
              <a:buNone/>
            </a:pPr>
            <a:r>
              <a:rPr lang="en-US" sz="2400" b="0" i="0" dirty="0">
                <a:effectLst/>
                <a:latin typeface="system-ui"/>
              </a:rPr>
              <a:t>With heavy payloads the successful landing or positive landing rate are more for </a:t>
            </a:r>
            <a:r>
              <a:rPr lang="en-US" sz="2400" b="0" i="0" dirty="0" err="1">
                <a:effectLst/>
                <a:latin typeface="system-ui"/>
              </a:rPr>
              <a:t>Polar,LEO</a:t>
            </a:r>
            <a:r>
              <a:rPr lang="en-US" sz="2400" b="0" i="0" dirty="0">
                <a:effectLst/>
                <a:latin typeface="system-ui"/>
              </a:rPr>
              <a:t> and ISS. However, for GTO, it's difficult to distinguish between successful and unsuccessful landings as both outcomes are present.</a:t>
            </a: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D81794E5-F82A-27A2-14D7-F3C2EE7E5C82}"/>
              </a:ext>
            </a:extLst>
          </p:cNvPr>
          <p:cNvPicPr>
            <a:picLocks noChangeAspect="1"/>
          </p:cNvPicPr>
          <p:nvPr/>
        </p:nvPicPr>
        <p:blipFill>
          <a:blip r:embed="rId3"/>
          <a:stretch>
            <a:fillRect/>
          </a:stretch>
        </p:blipFill>
        <p:spPr>
          <a:xfrm>
            <a:off x="1729361" y="2423378"/>
            <a:ext cx="8733277" cy="172989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775545" cy="4249593"/>
          </a:xfrm>
          <a:prstGeom prst="rect">
            <a:avLst/>
          </a:prstGeom>
        </p:spPr>
        <p:txBody>
          <a:bodyPr>
            <a:normAutofit/>
          </a:bodyPr>
          <a:lstStyle/>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latin typeface="system-ui"/>
              </a:rPr>
              <a:t>We</a:t>
            </a:r>
            <a:r>
              <a:rPr lang="en-US" sz="2400" b="0" i="0" dirty="0">
                <a:effectLst/>
                <a:latin typeface="system-ui"/>
              </a:rPr>
              <a:t> can observe that the success rate since 2013 kept increasing till 2020.</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E9FA30F-938E-096F-1AA1-107EA91D701E}"/>
              </a:ext>
            </a:extLst>
          </p:cNvPr>
          <p:cNvPicPr>
            <a:picLocks noChangeAspect="1"/>
          </p:cNvPicPr>
          <p:nvPr/>
        </p:nvPicPr>
        <p:blipFill>
          <a:blip r:embed="rId3"/>
          <a:stretch>
            <a:fillRect/>
          </a:stretch>
        </p:blipFill>
        <p:spPr>
          <a:xfrm>
            <a:off x="3230631" y="2321169"/>
            <a:ext cx="5730737" cy="289232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the four different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8EC1301C-B66B-12E2-EC58-DBED26D4DAC5}"/>
              </a:ext>
            </a:extLst>
          </p:cNvPr>
          <p:cNvPicPr>
            <a:picLocks noChangeAspect="1"/>
          </p:cNvPicPr>
          <p:nvPr/>
        </p:nvPicPr>
        <p:blipFill>
          <a:blip r:embed="rId3"/>
          <a:stretch>
            <a:fillRect/>
          </a:stretch>
        </p:blipFill>
        <p:spPr>
          <a:xfrm>
            <a:off x="3888712" y="2069960"/>
            <a:ext cx="3175279" cy="26628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are 5 details of flights with launch sites whose names begin with ‘CCA’, they are to identify form the site CCAFS LC-40</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2DD7ABA-C93E-EA5B-42B4-A6C1826C848F}"/>
              </a:ext>
            </a:extLst>
          </p:cNvPr>
          <p:cNvPicPr>
            <a:picLocks noChangeAspect="1"/>
          </p:cNvPicPr>
          <p:nvPr/>
        </p:nvPicPr>
        <p:blipFill>
          <a:blip r:embed="rId3"/>
          <a:stretch>
            <a:fillRect/>
          </a:stretch>
        </p:blipFill>
        <p:spPr>
          <a:xfrm>
            <a:off x="1703086" y="2129690"/>
            <a:ext cx="8649450" cy="259303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b="1" dirty="0">
                <a:latin typeface="system-ui"/>
              </a:rPr>
              <a:t>T</a:t>
            </a:r>
            <a:r>
              <a:rPr lang="en-US" sz="2400" b="1" i="0" dirty="0">
                <a:effectLst/>
                <a:latin typeface="system-ui"/>
              </a:rPr>
              <a:t>he total payload mass carried by boosters launched by NASA (CRS) is around 45596 kilograms.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B1232E4A-ACEF-1638-2112-E29018BA3302}"/>
              </a:ext>
            </a:extLst>
          </p:cNvPr>
          <p:cNvPicPr>
            <a:picLocks noChangeAspect="1"/>
          </p:cNvPicPr>
          <p:nvPr/>
        </p:nvPicPr>
        <p:blipFill>
          <a:blip r:embed="rId3"/>
          <a:stretch>
            <a:fillRect/>
          </a:stretch>
        </p:blipFill>
        <p:spPr>
          <a:xfrm>
            <a:off x="2602523" y="2049865"/>
            <a:ext cx="4301267" cy="271305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400" b="1" i="0" dirty="0">
                <a:effectLst/>
                <a:latin typeface="Abadi" panose="020B0604020104020204" pitchFamily="34" charset="0"/>
              </a:rPr>
              <a:t>The</a:t>
            </a:r>
            <a:r>
              <a:rPr lang="en-US" sz="2400" dirty="0">
                <a:solidFill>
                  <a:schemeClr val="accent3">
                    <a:lumMod val="25000"/>
                  </a:schemeClr>
                </a:solidFill>
                <a:latin typeface="Abadi" panose="020B0604020104020204" pitchFamily="34" charset="0"/>
              </a:rPr>
              <a:t> </a:t>
            </a:r>
            <a:r>
              <a:rPr lang="en-US" sz="2400" b="1" i="0" dirty="0">
                <a:effectLst/>
                <a:latin typeface="Abadi" panose="020B0604020104020204" pitchFamily="34" charset="0"/>
              </a:rPr>
              <a:t>average payload mass carried by booster version F9 v1.1 is 2928.4 kilograms.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2CC302F-56CC-083F-00FB-7710240A1EB6}"/>
              </a:ext>
            </a:extLst>
          </p:cNvPr>
          <p:cNvPicPr>
            <a:picLocks noChangeAspect="1"/>
          </p:cNvPicPr>
          <p:nvPr/>
        </p:nvPicPr>
        <p:blipFill>
          <a:blip r:embed="rId3"/>
          <a:stretch>
            <a:fillRect/>
          </a:stretch>
        </p:blipFill>
        <p:spPr>
          <a:xfrm>
            <a:off x="2794333" y="2361364"/>
            <a:ext cx="3868142" cy="227092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dirty="0"/>
          </a:p>
          <a:p>
            <a:pPr marL="0" indent="0">
              <a:lnSpc>
                <a:spcPct val="100000"/>
              </a:lnSpc>
              <a:spcBef>
                <a:spcPts val="1400"/>
              </a:spcBef>
              <a:buNone/>
            </a:pPr>
            <a:endParaRPr lang="en-US" dirty="0"/>
          </a:p>
          <a:p>
            <a:pPr marL="0" indent="0">
              <a:lnSpc>
                <a:spcPct val="100000"/>
              </a:lnSpc>
              <a:spcBef>
                <a:spcPts val="1400"/>
              </a:spcBef>
              <a:buNone/>
            </a:pPr>
            <a:endParaRPr lang="en-US" dirty="0"/>
          </a:p>
          <a:p>
            <a:pPr marL="0" indent="0">
              <a:lnSpc>
                <a:spcPct val="100000"/>
              </a:lnSpc>
              <a:spcBef>
                <a:spcPts val="1400"/>
              </a:spcBef>
              <a:buNone/>
            </a:pPr>
            <a:endParaRPr lang="en-US" dirty="0"/>
          </a:p>
          <a:p>
            <a:pPr marL="0" indent="0">
              <a:lnSpc>
                <a:spcPct val="100000"/>
              </a:lnSpc>
              <a:spcBef>
                <a:spcPts val="1400"/>
              </a:spcBef>
              <a:buNone/>
            </a:pPr>
            <a:endParaRPr lang="en-US" dirty="0"/>
          </a:p>
          <a:p>
            <a:pPr marL="0" indent="0">
              <a:lnSpc>
                <a:spcPct val="100000"/>
              </a:lnSpc>
              <a:spcBef>
                <a:spcPts val="1400"/>
              </a:spcBef>
              <a:buNone/>
            </a:pPr>
            <a:endParaRPr lang="en-US" dirty="0"/>
          </a:p>
          <a:p>
            <a:pPr marL="0" indent="0">
              <a:lnSpc>
                <a:spcPct val="100000"/>
              </a:lnSpc>
              <a:spcBef>
                <a:spcPts val="1400"/>
              </a:spcBef>
              <a:buNone/>
            </a:pPr>
            <a:r>
              <a:rPr lang="en-US" b="1" i="0" dirty="0">
                <a:effectLst/>
                <a:latin typeface="system-ui"/>
              </a:rPr>
              <a:t>The date when the first successful landing outcome in ground pad was achieved</a:t>
            </a:r>
            <a:r>
              <a:rPr lang="en-US" b="1" dirty="0">
                <a:latin typeface="system-ui"/>
              </a:rPr>
              <a:t> was on 2015-12-22</a:t>
            </a:r>
            <a:endParaRPr lang="en-US" b="1" i="0" dirty="0">
              <a:effectLst/>
              <a:latin typeface="system-ui"/>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5A380883-FC83-C2F4-8C1B-F6F2A1437313}"/>
              </a:ext>
            </a:extLst>
          </p:cNvPr>
          <p:cNvPicPr>
            <a:picLocks noChangeAspect="1"/>
          </p:cNvPicPr>
          <p:nvPr/>
        </p:nvPicPr>
        <p:blipFill>
          <a:blip r:embed="rId3"/>
          <a:stretch>
            <a:fillRect/>
          </a:stretch>
        </p:blipFill>
        <p:spPr>
          <a:xfrm>
            <a:off x="2131516" y="2666340"/>
            <a:ext cx="3655134" cy="152531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These are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FCA7ABB-678C-3414-ABB6-571F72DD16EC}"/>
              </a:ext>
            </a:extLst>
          </p:cNvPr>
          <p:cNvPicPr>
            <a:picLocks noChangeAspect="1"/>
          </p:cNvPicPr>
          <p:nvPr/>
        </p:nvPicPr>
        <p:blipFill>
          <a:blip r:embed="rId3"/>
          <a:stretch>
            <a:fillRect/>
          </a:stretch>
        </p:blipFill>
        <p:spPr>
          <a:xfrm>
            <a:off x="2542233" y="2210637"/>
            <a:ext cx="2803490" cy="228097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818861"/>
            <a:ext cx="10499069" cy="47139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1) Data Collection</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2) Data Wrangling</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3) Exploratory Data Analysis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4) Visual Analytics using Folium and Dash</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	5) Predictive Analysis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Various classification models were used for prediction like Logistic Regression, SVM and Decision Tree. 	Interestingly all the models gave similar accuracy of 83 percent.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is 71.</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B73DA16-EB67-FFCC-503E-DBFD9C1D0CC1}"/>
              </a:ext>
            </a:extLst>
          </p:cNvPr>
          <p:cNvPicPr>
            <a:picLocks noChangeAspect="1"/>
          </p:cNvPicPr>
          <p:nvPr/>
        </p:nvPicPr>
        <p:blipFill>
          <a:blip r:embed="rId3"/>
          <a:stretch>
            <a:fillRect/>
          </a:stretch>
        </p:blipFill>
        <p:spPr>
          <a:xfrm>
            <a:off x="2461846" y="2361363"/>
            <a:ext cx="2471896" cy="217044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These are the names of the booster which have carried the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061D67F-189E-DBFA-92E0-6081F5BEF6F7}"/>
              </a:ext>
            </a:extLst>
          </p:cNvPr>
          <p:cNvPicPr>
            <a:picLocks noChangeAspect="1"/>
          </p:cNvPicPr>
          <p:nvPr/>
        </p:nvPicPr>
        <p:blipFill>
          <a:blip r:embed="rId3"/>
          <a:stretch>
            <a:fillRect/>
          </a:stretch>
        </p:blipFill>
        <p:spPr>
          <a:xfrm>
            <a:off x="2341266" y="1929284"/>
            <a:ext cx="2341265" cy="309489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These are the two failed landing outcomes in drone ship, their booster versions, and launch site names for in year 2015. One occurred in January and the other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5D3992A-90AA-334D-635D-2565855407EA}"/>
              </a:ext>
            </a:extLst>
          </p:cNvPr>
          <p:cNvPicPr>
            <a:picLocks noChangeAspect="1"/>
          </p:cNvPicPr>
          <p:nvPr/>
        </p:nvPicPr>
        <p:blipFill>
          <a:blip r:embed="rId3"/>
          <a:stretch>
            <a:fillRect/>
          </a:stretch>
        </p:blipFill>
        <p:spPr>
          <a:xfrm>
            <a:off x="1937658" y="2542233"/>
            <a:ext cx="5325626" cy="206995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above table consists of ranks of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4F14B1C-D98C-7B54-BAEE-E69DD821DEED}"/>
              </a:ext>
            </a:extLst>
          </p:cNvPr>
          <p:cNvPicPr>
            <a:picLocks noChangeAspect="1"/>
          </p:cNvPicPr>
          <p:nvPr/>
        </p:nvPicPr>
        <p:blipFill>
          <a:blip r:embed="rId3"/>
          <a:stretch>
            <a:fillRect/>
          </a:stretch>
        </p:blipFill>
        <p:spPr>
          <a:xfrm>
            <a:off x="1909187" y="2069961"/>
            <a:ext cx="4732773" cy="266837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There are total four launch sites represented by markers, one marker to the left and three overlapped markers on the right because of their proximity.</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Marked Launch Sites</a:t>
            </a:r>
          </a:p>
        </p:txBody>
      </p:sp>
      <p:pic>
        <p:nvPicPr>
          <p:cNvPr id="6" name="Picture 5">
            <a:extLst>
              <a:ext uri="{FF2B5EF4-FFF2-40B4-BE49-F238E27FC236}">
                <a16:creationId xmlns:a16="http://schemas.microsoft.com/office/drawing/2014/main" id="{02962A8D-ABEA-3D7F-4B7F-F63356065CCB}"/>
              </a:ext>
            </a:extLst>
          </p:cNvPr>
          <p:cNvPicPr>
            <a:picLocks noChangeAspect="1"/>
          </p:cNvPicPr>
          <p:nvPr/>
        </p:nvPicPr>
        <p:blipFill>
          <a:blip r:embed="rId3"/>
          <a:stretch>
            <a:fillRect/>
          </a:stretch>
        </p:blipFill>
        <p:spPr>
          <a:xfrm>
            <a:off x="2285361" y="1919235"/>
            <a:ext cx="6597381" cy="257237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20000"/>
          </a:bodyPr>
          <a:lstStyle/>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endParaRPr lang="en-US" dirty="0">
              <a:solidFill>
                <a:schemeClr val="accent3">
                  <a:lumMod val="25000"/>
                </a:schemeClr>
              </a:solidFill>
            </a:endParaRPr>
          </a:p>
          <a:p>
            <a:pPr marL="0" indent="0">
              <a:spcBef>
                <a:spcPts val="1400"/>
              </a:spcBef>
              <a:buNone/>
            </a:pPr>
            <a:r>
              <a:rPr lang="en-US" dirty="0">
                <a:solidFill>
                  <a:schemeClr val="accent3">
                    <a:lumMod val="25000"/>
                  </a:schemeClr>
                </a:solidFill>
              </a:rPr>
              <a:t>Marker clusters tells about the number of launches form the particular launch site. On clicking the marker cluster we can also see red and green clusters representing successful and failed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Marker Clusters</a:t>
            </a:r>
          </a:p>
        </p:txBody>
      </p:sp>
      <p:pic>
        <p:nvPicPr>
          <p:cNvPr id="7" name="Picture 6">
            <a:extLst>
              <a:ext uri="{FF2B5EF4-FFF2-40B4-BE49-F238E27FC236}">
                <a16:creationId xmlns:a16="http://schemas.microsoft.com/office/drawing/2014/main" id="{0AD9F97C-838F-860C-7BF9-E27073C28FA1}"/>
              </a:ext>
            </a:extLst>
          </p:cNvPr>
          <p:cNvPicPr>
            <a:picLocks noChangeAspect="1"/>
          </p:cNvPicPr>
          <p:nvPr/>
        </p:nvPicPr>
        <p:blipFill>
          <a:blip r:embed="rId3"/>
          <a:stretch>
            <a:fillRect/>
          </a:stretch>
        </p:blipFill>
        <p:spPr>
          <a:xfrm>
            <a:off x="1416819" y="2110154"/>
            <a:ext cx="6008913" cy="244670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The folium map shows the screenshot of a selected launch site to its proximities such as railway, highway, coastline. This helps us to understand where are launch sites in general located close to.</a:t>
            </a:r>
            <a:endParaRPr lang="en-US"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with Lines</a:t>
            </a:r>
          </a:p>
        </p:txBody>
      </p:sp>
      <p:pic>
        <p:nvPicPr>
          <p:cNvPr id="4" name="Picture 3">
            <a:extLst>
              <a:ext uri="{FF2B5EF4-FFF2-40B4-BE49-F238E27FC236}">
                <a16:creationId xmlns:a16="http://schemas.microsoft.com/office/drawing/2014/main" id="{3EE84CE1-E6FB-8C3E-1867-1FF590EA8067}"/>
              </a:ext>
            </a:extLst>
          </p:cNvPr>
          <p:cNvPicPr>
            <a:picLocks noChangeAspect="1"/>
          </p:cNvPicPr>
          <p:nvPr/>
        </p:nvPicPr>
        <p:blipFill>
          <a:blip r:embed="rId3"/>
          <a:stretch>
            <a:fillRect/>
          </a:stretch>
        </p:blipFill>
        <p:spPr>
          <a:xfrm>
            <a:off x="2431701" y="2110154"/>
            <a:ext cx="4264233" cy="237141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Most successful launches has been done at KSC LC-39A and least at VAFB SLC-4</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7" name="Picture 6" descr="A pie chart with different colored circles&#10;&#10;Description automatically generated">
            <a:extLst>
              <a:ext uri="{FF2B5EF4-FFF2-40B4-BE49-F238E27FC236}">
                <a16:creationId xmlns:a16="http://schemas.microsoft.com/office/drawing/2014/main" id="{9378D59C-89F8-7E75-5F2B-D18E484AC67A}"/>
              </a:ext>
            </a:extLst>
          </p:cNvPr>
          <p:cNvPicPr>
            <a:picLocks noChangeAspect="1"/>
          </p:cNvPicPr>
          <p:nvPr/>
        </p:nvPicPr>
        <p:blipFill>
          <a:blip r:embed="rId3"/>
          <a:stretch>
            <a:fillRect/>
          </a:stretch>
        </p:blipFill>
        <p:spPr>
          <a:xfrm>
            <a:off x="875464" y="1748412"/>
            <a:ext cx="9640135" cy="353923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818861"/>
            <a:ext cx="10103555" cy="460835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2000" i="0" dirty="0">
                <a:solidFill>
                  <a:schemeClr val="tx1"/>
                </a:solidFill>
                <a:effectLst/>
                <a:latin typeface="system-ui"/>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a:t>
            </a:r>
            <a:r>
              <a:rPr lang="en-US" sz="2000" dirty="0">
                <a:solidFill>
                  <a:schemeClr val="tx1"/>
                </a:solidFill>
                <a:latin typeface="system-ui"/>
              </a:rPr>
              <a:t> </a:t>
            </a:r>
            <a:r>
              <a:rPr lang="en-US" sz="2000" i="0" dirty="0">
                <a:solidFill>
                  <a:schemeClr val="tx1"/>
                </a:solidFill>
                <a:effectLst/>
                <a:latin typeface="system-ui"/>
              </a:rPr>
              <a:t>if we can determine if the first stage will 	land, we can determine the cost of a launch. This information can be used if an 	alternate company wants 	to bid against SpaceX for a rocket launch</a:t>
            </a:r>
            <a:endParaRPr lang="en-US" sz="2000" dirty="0">
              <a:solidFill>
                <a:schemeClr val="tx1"/>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	</a:t>
            </a:r>
            <a:r>
              <a:rPr lang="en-US" sz="2000" dirty="0">
                <a:solidFill>
                  <a:schemeClr val="accent3">
                    <a:lumMod val="25000"/>
                  </a:schemeClr>
                </a:solidFill>
                <a:latin typeface="Abadi" panose="020B0604020104020204" pitchFamily="34" charset="0"/>
              </a:rPr>
              <a:t>Various problems for I want to find answers with the help of this project are what 	are the success rates of various launch stations, success rate of Falcon 9 first 	stage, Impact of location on the success of the mission and many more.</a:t>
            </a:r>
          </a:p>
          <a:p>
            <a:pPr marL="0" indent="0">
              <a:spcBef>
                <a:spcPts val="1400"/>
              </a:spcBef>
              <a:buNone/>
            </a:pPr>
            <a:r>
              <a:rPr lang="en-US" sz="2000" dirty="0">
                <a:solidFill>
                  <a:schemeClr val="accent3">
                    <a:lumMod val="25000"/>
                  </a:schemeClr>
                </a:solidFill>
                <a:latin typeface="Abadi" panose="020B0604020104020204" pitchFamily="34" charset="0"/>
              </a:rPr>
              <a:t> </a:t>
            </a:r>
          </a:p>
          <a:p>
            <a:pPr marL="0" indent="0">
              <a:spcBef>
                <a:spcPts val="1400"/>
              </a:spcBef>
              <a:buNone/>
            </a:pPr>
            <a:r>
              <a:rPr lang="en-US" sz="2200" dirty="0">
                <a:solidFill>
                  <a:schemeClr val="accent3">
                    <a:lumMod val="25000"/>
                  </a:schemeClr>
                </a:solidFill>
                <a:latin typeface="Abadi" panose="020B0604020104020204" pitchFamily="34" charset="0"/>
              </a:rPr>
              <a:t>	</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The site KSC LC-39A has 76.9 % success rate.</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Data of Most Successful Site</a:t>
            </a:r>
          </a:p>
        </p:txBody>
      </p:sp>
      <p:pic>
        <p:nvPicPr>
          <p:cNvPr id="4" name="Picture 3">
            <a:extLst>
              <a:ext uri="{FF2B5EF4-FFF2-40B4-BE49-F238E27FC236}">
                <a16:creationId xmlns:a16="http://schemas.microsoft.com/office/drawing/2014/main" id="{DB5463B8-6852-3387-BED7-A5704174277D}"/>
              </a:ext>
            </a:extLst>
          </p:cNvPr>
          <p:cNvPicPr>
            <a:picLocks noChangeAspect="1"/>
          </p:cNvPicPr>
          <p:nvPr/>
        </p:nvPicPr>
        <p:blipFill>
          <a:blip r:embed="rId3"/>
          <a:stretch>
            <a:fillRect/>
          </a:stretch>
        </p:blipFill>
        <p:spPr>
          <a:xfrm>
            <a:off x="906390" y="1825625"/>
            <a:ext cx="9563992" cy="313826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For the range 2000-5500 the flights with booster version FT has high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Rate</a:t>
            </a:r>
          </a:p>
        </p:txBody>
      </p:sp>
      <p:pic>
        <p:nvPicPr>
          <p:cNvPr id="4" name="Picture 3">
            <a:extLst>
              <a:ext uri="{FF2B5EF4-FFF2-40B4-BE49-F238E27FC236}">
                <a16:creationId xmlns:a16="http://schemas.microsoft.com/office/drawing/2014/main" id="{50F8044B-F155-878F-A9C2-30F97AECE355}"/>
              </a:ext>
            </a:extLst>
          </p:cNvPr>
          <p:cNvPicPr>
            <a:picLocks noChangeAspect="1"/>
          </p:cNvPicPr>
          <p:nvPr/>
        </p:nvPicPr>
        <p:blipFill>
          <a:blip r:embed="rId3"/>
          <a:stretch>
            <a:fillRect/>
          </a:stretch>
        </p:blipFill>
        <p:spPr>
          <a:xfrm>
            <a:off x="1426866" y="2170443"/>
            <a:ext cx="8912888" cy="257237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3"/>
            <a:ext cx="10687962" cy="4345097"/>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the models have performed equally good with accuracy around 83.3%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1362B73F-D503-75D8-392D-DD7B75B65691}"/>
              </a:ext>
            </a:extLst>
          </p:cNvPr>
          <p:cNvPicPr>
            <a:picLocks noChangeAspect="1"/>
          </p:cNvPicPr>
          <p:nvPr/>
        </p:nvPicPr>
        <p:blipFill>
          <a:blip r:embed="rId3"/>
          <a:stretch>
            <a:fillRect/>
          </a:stretch>
        </p:blipFill>
        <p:spPr>
          <a:xfrm>
            <a:off x="770011" y="2082114"/>
            <a:ext cx="7148179" cy="312585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D524768-6A1C-6BD8-AA61-C1A864CFCE37}"/>
              </a:ext>
            </a:extLst>
          </p:cNvPr>
          <p:cNvPicPr>
            <a:picLocks noChangeAspect="1"/>
          </p:cNvPicPr>
          <p:nvPr/>
        </p:nvPicPr>
        <p:blipFill>
          <a:blip r:embed="rId3"/>
          <a:stretch>
            <a:fillRect/>
          </a:stretch>
        </p:blipFill>
        <p:spPr>
          <a:xfrm>
            <a:off x="3200149" y="2230734"/>
            <a:ext cx="5791702" cy="34264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1">
            <a:extLst>
              <a:ext uri="{FF2B5EF4-FFF2-40B4-BE49-F238E27FC236}">
                <a16:creationId xmlns:a16="http://schemas.microsoft.com/office/drawing/2014/main" id="{1A301ECC-AB45-3906-C1AB-DD1A736E7A22}"/>
              </a:ext>
            </a:extLst>
          </p:cNvPr>
          <p:cNvSpPr>
            <a:spLocks noGrp="1" noChangeArrowheads="1"/>
          </p:cNvSpPr>
          <p:nvPr>
            <p:ph sz="half" idx="4294967295"/>
          </p:nvPr>
        </p:nvSpPr>
        <p:spPr bwMode="auto">
          <a:xfrm>
            <a:off x="361742" y="1388054"/>
            <a:ext cx="1154555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Feature Importance:</a:t>
            </a:r>
            <a:r>
              <a:rPr kumimoji="0" lang="en-US" altLang="en-US" sz="1800" b="0" i="0" u="none" strike="noStrike" cap="none" normalizeH="0" baseline="0" dirty="0">
                <a:ln>
                  <a:noFill/>
                </a:ln>
                <a:solidFill>
                  <a:schemeClr val="tx1"/>
                </a:solidFill>
                <a:effectLst/>
                <a:latin typeface="Arial" panose="020B0604020202020204" pitchFamily="34" charset="0"/>
              </a:rPr>
              <a:t> Weather conditions, booster version, payload mass, and launch site significantly impact the success of the first-stage landing.</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EDA Insights:</a:t>
            </a:r>
            <a:r>
              <a:rPr kumimoji="0" lang="en-US" altLang="en-US" sz="1800" b="0" i="0" u="none" strike="noStrike" cap="none" normalizeH="0" baseline="0" dirty="0">
                <a:ln>
                  <a:noFill/>
                </a:ln>
                <a:solidFill>
                  <a:schemeClr val="tx1"/>
                </a:solidFill>
                <a:effectLst/>
                <a:latin typeface="Arial" panose="020B0604020202020204" pitchFamily="34" charset="0"/>
              </a:rPr>
              <a:t> Successful landings are more frequent under favorable weather conditions and at specific landing zones, highlighting optimization opportunities.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Model Performance:</a:t>
            </a:r>
            <a:r>
              <a:rPr kumimoji="0" lang="en-US" altLang="en-US" sz="1800" b="0" i="0" u="none" strike="noStrike" cap="none" normalizeH="0" baseline="0" dirty="0">
                <a:ln>
                  <a:noFill/>
                </a:ln>
                <a:solidFill>
                  <a:schemeClr val="tx1"/>
                </a:solidFill>
                <a:effectLst/>
                <a:latin typeface="Arial" panose="020B0604020202020204" pitchFamily="34" charset="0"/>
              </a:rPr>
              <a:t> Logistic Regression, SVM, and Decision Tree models all achieved an accuracy of </a:t>
            </a:r>
            <a:r>
              <a:rPr kumimoji="0" lang="en-US" altLang="en-US" sz="1800" b="1" i="0" u="none" strike="noStrike" cap="none" normalizeH="0" baseline="0" dirty="0">
                <a:ln>
                  <a:noFill/>
                </a:ln>
                <a:solidFill>
                  <a:schemeClr val="tx1"/>
                </a:solidFill>
                <a:effectLst/>
                <a:latin typeface="Arial" panose="020B0604020202020204" pitchFamily="34" charset="0"/>
              </a:rPr>
              <a:t>83.33%</a:t>
            </a:r>
            <a:r>
              <a:rPr kumimoji="0" lang="en-US" altLang="en-US" sz="1800" b="0" i="0" u="none" strike="noStrike" cap="none" normalizeH="0" baseline="0" dirty="0">
                <a:ln>
                  <a:noFill/>
                </a:ln>
                <a:solidFill>
                  <a:schemeClr val="tx1"/>
                </a:solidFill>
                <a:effectLst/>
                <a:latin typeface="Arial" panose="020B0604020202020204" pitchFamily="34" charset="0"/>
              </a:rPr>
              <a:t>, showing that landing success can be predicted with reasonable confidence.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Reusability and Cost Savings:</a:t>
            </a:r>
            <a:r>
              <a:rPr kumimoji="0" lang="en-US" altLang="en-US" sz="1800" b="0" i="0" u="none" strike="noStrike" cap="none" normalizeH="0" baseline="0" dirty="0">
                <a:ln>
                  <a:noFill/>
                </a:ln>
                <a:solidFill>
                  <a:schemeClr val="tx1"/>
                </a:solidFill>
                <a:effectLst/>
                <a:latin typeface="Arial" panose="020B0604020202020204" pitchFamily="34" charset="0"/>
              </a:rPr>
              <a:t> Predicting landings helps assess booster reuse potential, contributing to significant cost reductions in rocket launches.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Competitive Advantage:</a:t>
            </a:r>
            <a:r>
              <a:rPr kumimoji="0" lang="en-US" altLang="en-US" sz="1800" b="0" i="0" u="none" strike="noStrike" cap="none" normalizeH="0" baseline="0" dirty="0">
                <a:ln>
                  <a:noFill/>
                </a:ln>
                <a:solidFill>
                  <a:schemeClr val="tx1"/>
                </a:solidFill>
                <a:effectLst/>
                <a:latin typeface="Arial" panose="020B0604020202020204" pitchFamily="34" charset="0"/>
              </a:rPr>
              <a:t> Accurate predictions can aid alternate companies in competing with SpaceX by evaluating launch costs and success probabilities.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 Future </a:t>
            </a:r>
            <a:r>
              <a:rPr kumimoji="0" lang="en-US" altLang="en-US" sz="1800" b="1" i="0" u="none" strike="noStrike" cap="none" normalizeH="0" baseline="0" dirty="0">
                <a:ln>
                  <a:noFill/>
                </a:ln>
                <a:solidFill>
                  <a:schemeClr val="tx1"/>
                </a:solidFill>
                <a:effectLst/>
                <a:latin typeface="Arial" panose="020B0604020202020204" pitchFamily="34" charset="0"/>
              </a:rPr>
              <a:t>Improvements:</a:t>
            </a:r>
            <a:r>
              <a:rPr kumimoji="0" lang="en-US" altLang="en-US" sz="1800" b="0" i="0" u="none" strike="noStrike" cap="none" normalizeH="0" baseline="0" dirty="0">
                <a:ln>
                  <a:noFill/>
                </a:ln>
                <a:solidFill>
                  <a:schemeClr val="tx1"/>
                </a:solidFill>
                <a:effectLst/>
                <a:latin typeface="Arial" panose="020B0604020202020204" pitchFamily="34" charset="0"/>
              </a:rPr>
              <a:t> Incorporating real-time sensor data and deep learning techniques could further enhance prediction accuracy and reliability.</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with the help of SpaceX API and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With the help of some functions the outcome feature was attached to the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Initially the data has been normalized and fitted into the various models, later the hyperparameters are fine tuned using </a:t>
            </a:r>
            <a:r>
              <a:rPr lang="en-US" sz="7600" dirty="0" err="1">
                <a:solidFill>
                  <a:schemeClr val="bg2">
                    <a:lumMod val="50000"/>
                  </a:schemeClr>
                </a:solidFill>
                <a:latin typeface="Abadi"/>
              </a:rPr>
              <a:t>GridSearchCV</a:t>
            </a:r>
            <a:r>
              <a:rPr lang="en-US" sz="7600" dirty="0">
                <a:solidFill>
                  <a:schemeClr val="bg2">
                    <a:lumMod val="50000"/>
                  </a:schemeClr>
                </a:solidFill>
                <a:latin typeface="Abadi"/>
              </a:rPr>
              <a:t> and finally evaluated using various metrics like Accuracy Score,R2 etc.</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400" dirty="0"/>
              <a:t>The dataset for this project is created by extracting launch data from the </a:t>
            </a:r>
            <a:r>
              <a:rPr lang="en-US" sz="2400" b="1" dirty="0"/>
              <a:t>SpaceX API</a:t>
            </a:r>
            <a:r>
              <a:rPr lang="en-US" sz="2400" dirty="0"/>
              <a:t> and additional details from the </a:t>
            </a:r>
            <a:r>
              <a:rPr lang="en-US" sz="2400" b="1" dirty="0"/>
              <a:t>Wikipedia page on Falcon 9 and Heavy launches</a:t>
            </a:r>
            <a:r>
              <a:rPr lang="en-US" sz="2400" dirty="0"/>
              <a:t>. The SpaceX API provides structured information, including launch dates, rocket types, payloads, and landing outcomes, which are crucial for predicting first-stage landings. Wikipedia helps supplement this data with historical launch records, mission details, and landing attempts, ensuring a more comprehensive dataset.</a:t>
            </a:r>
          </a:p>
          <a:p>
            <a:pPr marL="0" indent="0">
              <a:buNone/>
            </a:pPr>
            <a:r>
              <a:rPr lang="en-US" sz="2400" dirty="0"/>
              <a:t>To collect the data, </a:t>
            </a:r>
            <a:r>
              <a:rPr lang="en-US" sz="2400" b="1" dirty="0"/>
              <a:t>REST API calls</a:t>
            </a:r>
            <a:r>
              <a:rPr lang="en-US" sz="2400" dirty="0"/>
              <a:t> are made to the SpaceX API endpoints, retrieving JSON responses that are then processed and stored. Web scraping techniques or manual extraction from Wikipedia ensure missing or additional details, such as mission descriptions, are included. The collected dataset is then cleaned and formatted, preparing it for exploratory data analysis and predictive modeling.</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87777" y="1792288"/>
            <a:ext cx="10183485" cy="3401881"/>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cs typeface="Calibri"/>
            </a:endParaRPr>
          </a:p>
          <a:p>
            <a:pPr marL="0" indent="0">
              <a:buNone/>
            </a:pPr>
            <a:endParaRPr lang="en-US" sz="2200" dirty="0">
              <a:solidFill>
                <a:srgbClr val="1C7DDB"/>
              </a:solidFill>
              <a:latin typeface="Abadi"/>
              <a:cs typeface="Calibri"/>
            </a:endParaRPr>
          </a:p>
          <a:p>
            <a:pPr marL="0" indent="0">
              <a:buNone/>
            </a:pPr>
            <a:endParaRPr lang="en-US" sz="2200" dirty="0">
              <a:solidFill>
                <a:srgbClr val="1C7DDB"/>
              </a:solidFill>
              <a:latin typeface="Abadi"/>
              <a:cs typeface="Calibri"/>
            </a:endParaRPr>
          </a:p>
          <a:p>
            <a:pPr marL="0" indent="0">
              <a:buNone/>
            </a:pPr>
            <a:endParaRPr lang="en-US" sz="2200" dirty="0">
              <a:solidFill>
                <a:srgbClr val="1C7DDB"/>
              </a:solidFill>
              <a:latin typeface="Abadi"/>
              <a:cs typeface="Calibr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56787" y="1432875"/>
            <a:ext cx="11537803" cy="5445098"/>
          </a:xfrm>
          <a:prstGeom prst="rect">
            <a:avLst/>
          </a:prstGeom>
        </p:spPr>
        <p:txBody>
          <a:bodyPr vert="horz" lIns="91440" tIns="45720" rIns="91440" bIns="45720" rtlCol="0" anchor="t">
            <a:normAutofit/>
          </a:bodyPr>
          <a:lstStyle/>
          <a:p>
            <a:pPr>
              <a:lnSpc>
                <a:spcPct val="100000"/>
              </a:lnSpc>
              <a:spcBef>
                <a:spcPts val="1400"/>
              </a:spcBef>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000" dirty="0"/>
              <a:t>GitHub link:- </a:t>
            </a:r>
            <a:r>
              <a:rPr lang="en-US" sz="1800" dirty="0" err="1">
                <a:hlinkClick r:id="rId3"/>
              </a:rPr>
              <a:t>spacex_capstone</a:t>
            </a:r>
            <a:r>
              <a:rPr lang="en-US" sz="1800" dirty="0">
                <a:hlinkClick r:id="rId3"/>
              </a:rPr>
              <a:t>/</a:t>
            </a:r>
            <a:r>
              <a:rPr lang="en-US" sz="1800" dirty="0" err="1">
                <a:hlinkClick r:id="rId3"/>
              </a:rPr>
              <a:t>jupyter</a:t>
            </a:r>
            <a:r>
              <a:rPr lang="en-US" sz="1800" dirty="0">
                <a:hlinkClick r:id="rId3"/>
              </a:rPr>
              <a:t>-labs-</a:t>
            </a:r>
            <a:r>
              <a:rPr lang="en-US" sz="1800" dirty="0" err="1">
                <a:hlinkClick r:id="rId3"/>
              </a:rPr>
              <a:t>spacex</a:t>
            </a:r>
            <a:r>
              <a:rPr lang="en-US" sz="1800" dirty="0">
                <a:hlinkClick r:id="rId3"/>
              </a:rPr>
              <a:t>-data-collection-</a:t>
            </a:r>
            <a:r>
              <a:rPr lang="en-US" sz="1800" dirty="0" err="1">
                <a:hlinkClick r:id="rId3"/>
              </a:rPr>
              <a:t>api.ipynb</a:t>
            </a:r>
            <a:r>
              <a:rPr lang="en-US" sz="1800" dirty="0">
                <a:hlinkClick r:id="rId3"/>
              </a:rPr>
              <a:t> at main · </a:t>
            </a:r>
            <a:r>
              <a:rPr lang="en-US" sz="1800" dirty="0" err="1">
                <a:hlinkClick r:id="rId3"/>
              </a:rPr>
              <a:t>mjyothishvarma</a:t>
            </a:r>
            <a:r>
              <a:rPr lang="en-US" sz="1800" dirty="0">
                <a:hlinkClick r:id="rId3"/>
              </a:rPr>
              <a:t>/</a:t>
            </a:r>
            <a:r>
              <a:rPr lang="en-US" sz="1800" dirty="0" err="1">
                <a:hlinkClick r:id="rId3"/>
              </a:rPr>
              <a:t>spacex_capstone</a:t>
            </a:r>
            <a:r>
              <a:rPr lang="en-US" sz="1800" dirty="0"/>
              <a:t>   </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A screenshot of a computer screen&#10;&#10;Description automatically generated">
            <a:extLst>
              <a:ext uri="{FF2B5EF4-FFF2-40B4-BE49-F238E27FC236}">
                <a16:creationId xmlns:a16="http://schemas.microsoft.com/office/drawing/2014/main" id="{42F2B99B-619F-6067-AC00-1A0E745666E1}"/>
              </a:ext>
            </a:extLst>
          </p:cNvPr>
          <p:cNvPicPr>
            <a:picLocks noChangeAspect="1"/>
          </p:cNvPicPr>
          <p:nvPr/>
        </p:nvPicPr>
        <p:blipFill>
          <a:blip r:embed="rId4"/>
          <a:stretch>
            <a:fillRect/>
          </a:stretch>
        </p:blipFill>
        <p:spPr>
          <a:xfrm>
            <a:off x="1187777" y="1792289"/>
            <a:ext cx="10183485" cy="340188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r>
              <a:rPr lang="en-US" dirty="0"/>
              <a:t>9</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6166950"/>
            <a:ext cx="10601249" cy="691049"/>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rPr>
              <a:t>GitHub:- </a:t>
            </a:r>
            <a:r>
              <a:rPr lang="en-US" sz="1600" dirty="0" err="1">
                <a:hlinkClick r:id="rId3"/>
              </a:rPr>
              <a:t>spacex_capstone</a:t>
            </a:r>
            <a:r>
              <a:rPr lang="en-US" sz="1600" dirty="0">
                <a:hlinkClick r:id="rId3"/>
              </a:rPr>
              <a:t>/</a:t>
            </a:r>
            <a:r>
              <a:rPr lang="en-US" sz="1600" dirty="0" err="1">
                <a:hlinkClick r:id="rId3"/>
              </a:rPr>
              <a:t>jupyter</a:t>
            </a:r>
            <a:r>
              <a:rPr lang="en-US" sz="1600" dirty="0">
                <a:hlinkClick r:id="rId3"/>
              </a:rPr>
              <a:t>-labs-</a:t>
            </a:r>
            <a:r>
              <a:rPr lang="en-US" sz="1600" dirty="0" err="1">
                <a:hlinkClick r:id="rId3"/>
              </a:rPr>
              <a:t>webscraping.ipynb</a:t>
            </a:r>
            <a:r>
              <a:rPr lang="en-US" sz="1600" dirty="0">
                <a:hlinkClick r:id="rId3"/>
              </a:rPr>
              <a:t> at main · </a:t>
            </a:r>
            <a:r>
              <a:rPr lang="en-US" sz="1600" dirty="0" err="1">
                <a:hlinkClick r:id="rId3"/>
              </a:rPr>
              <a:t>mjyothishvarma</a:t>
            </a:r>
            <a:r>
              <a:rPr lang="en-US" sz="1600" dirty="0">
                <a:hlinkClick r:id="rId3"/>
              </a:rPr>
              <a:t>/</a:t>
            </a:r>
            <a:r>
              <a:rPr lang="en-US" sz="1600" dirty="0" err="1">
                <a:hlinkClick r:id="rId3"/>
              </a:rPr>
              <a:t>spacex_capstone</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pic>
        <p:nvPicPr>
          <p:cNvPr id="10" name="Picture 9" descr="A diagram of a rocket launch">
            <a:extLst>
              <a:ext uri="{FF2B5EF4-FFF2-40B4-BE49-F238E27FC236}">
                <a16:creationId xmlns:a16="http://schemas.microsoft.com/office/drawing/2014/main" id="{8D67E6BC-B3D4-0FE2-3687-F7CA1489238B}"/>
              </a:ext>
            </a:extLst>
          </p:cNvPr>
          <p:cNvPicPr>
            <a:picLocks noChangeAspect="1"/>
          </p:cNvPicPr>
          <p:nvPr/>
        </p:nvPicPr>
        <p:blipFill>
          <a:blip r:embed="rId4"/>
          <a:stretch>
            <a:fillRect/>
          </a:stretch>
        </p:blipFill>
        <p:spPr>
          <a:xfrm>
            <a:off x="770012" y="1792288"/>
            <a:ext cx="10601250"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550</TotalTime>
  <Words>2174</Words>
  <Application>Microsoft Office PowerPoint</Application>
  <PresentationFormat>Widescreen</PresentationFormat>
  <Paragraphs>397</Paragraphs>
  <Slides>47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IBM Plex Mono SemiBold</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Jyothish Mudundi</cp:lastModifiedBy>
  <cp:revision>198</cp:revision>
  <dcterms:created xsi:type="dcterms:W3CDTF">2021-04-29T18:58:34Z</dcterms:created>
  <dcterms:modified xsi:type="dcterms:W3CDTF">2025-01-30T19:24:42Z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